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0" d="100"/>
          <a:sy n="50" d="100"/>
        </p:scale>
        <p:origin x="48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3A100ED-9C9B-A087-F9C5-D1FF25CB29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9C25F22-0A60-603E-9706-74E11D593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61E3FDF-8073-25EB-5411-39BC1B01D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E7FE-A8DD-4999-B8AF-B1C5618AB5A3}" type="datetimeFigureOut">
              <a:rPr lang="fr-FR" smtClean="0"/>
              <a:t>05/09/2024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5D32EF8-118B-ADF7-0492-656219FE2C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76C78B-6A85-1538-ADF9-51D915139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9FE26-8185-4C14-9C01-058E46E348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7898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307932-FAC7-CB7C-51C1-EBED9B75E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6ED6D153-6157-772E-52C7-6888E34630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ED8FFA3-5944-F8F5-53D4-B209B1D1A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E7FE-A8DD-4999-B8AF-B1C5618AB5A3}" type="datetimeFigureOut">
              <a:rPr lang="fr-FR" smtClean="0"/>
              <a:t>05/09/2024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242E8F8-BD65-E69C-5C25-2AFED0499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54F614B-05C2-9534-3AE0-89C568CEE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9FE26-8185-4C14-9C01-058E46E348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8162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675E09D-E168-F4C4-D952-0E58B2ED9E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497780F-C760-C6E3-C102-A6992C196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4B6003-FEE5-B149-7E90-26283BBFF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E7FE-A8DD-4999-B8AF-B1C5618AB5A3}" type="datetimeFigureOut">
              <a:rPr lang="fr-FR" smtClean="0"/>
              <a:t>05/09/2024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6954408-9C22-9919-8C84-3D52F1ADE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0373D4-F9A4-DBE1-DAC4-82AF3097E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9FE26-8185-4C14-9C01-058E46E348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486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ED86AF-31A7-8458-1BF2-E40C8B043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579E382-D00C-223C-F235-AB577E237B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45570C-264A-3E8A-5EF4-033809C90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E7FE-A8DD-4999-B8AF-B1C5618AB5A3}" type="datetimeFigureOut">
              <a:rPr lang="fr-FR" smtClean="0"/>
              <a:t>05/09/2024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3002236-370F-05B6-686C-E87204E1C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11C1AF-135A-786F-B1A9-FA5940D99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9FE26-8185-4C14-9C01-058E46E348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2377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38E97E9-340F-F7AC-D1F9-AF7B66D1C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362629-E9DB-7D9E-D61F-BD8B242512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ADB905-414F-84A4-A3BC-0B20A5B0B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E7FE-A8DD-4999-B8AF-B1C5618AB5A3}" type="datetimeFigureOut">
              <a:rPr lang="fr-FR" smtClean="0"/>
              <a:t>05/09/2024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46F1582-80A2-51FE-AEFD-05A31252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BFE6DEC-BBE8-558E-37C6-AEB337E54F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9FE26-8185-4C14-9C01-058E46E348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68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4892328-1AF9-A833-B2D9-E2905F516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444B996-EBE4-AA38-61B2-72215CBFEE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609998D-51C7-A563-71FB-0608E90FF1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BCDF899-1D6F-53AD-7086-AEC398C32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E7FE-A8DD-4999-B8AF-B1C5618AB5A3}" type="datetimeFigureOut">
              <a:rPr lang="fr-FR" smtClean="0"/>
              <a:t>05/09/2024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E2ED878-2640-DAD3-6F23-82D2F4440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294A77E-8286-13B6-E48A-20D46DAC9D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9FE26-8185-4C14-9C01-058E46E348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990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B1F0496-B776-029D-16B2-A8DA220D1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33584DE-1F60-D274-BAD2-A0748F86B0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1E6292F-F2BE-7557-7149-471E29F65F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CF7769C-836A-6302-EF2D-A1D99B7860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776B668-9D38-B5CB-FF26-CCDD8DF6E2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69B5397-9F0C-848F-7F7C-83A17B21E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E7FE-A8DD-4999-B8AF-B1C5618AB5A3}" type="datetimeFigureOut">
              <a:rPr lang="fr-FR" smtClean="0"/>
              <a:t>05/09/2024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8CCBAC4-9BE9-7E88-A30C-BFD640F53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F1B49D9-E8DA-1B7B-F842-8683E09E5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9FE26-8185-4C14-9C01-058E46E348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7490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FCAAFF-7AAF-DD7C-C3AA-0E33A22A6F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8B5D105-2592-B01A-08A7-43A7EDB81E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E7FE-A8DD-4999-B8AF-B1C5618AB5A3}" type="datetimeFigureOut">
              <a:rPr lang="fr-FR" smtClean="0"/>
              <a:t>05/09/2024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90382AB-DE21-2B8D-CDA9-27A2909D5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4A87124-C438-B549-303A-0EF3712D8B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9FE26-8185-4C14-9C01-058E46E348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810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17D72AA-73AF-5FBF-1E28-FC0ADF2DBD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E7FE-A8DD-4999-B8AF-B1C5618AB5A3}" type="datetimeFigureOut">
              <a:rPr lang="fr-FR" smtClean="0"/>
              <a:t>05/09/2024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4482D74-1A9E-1F32-DC9A-A1D9D6F48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68ED90F-E335-B2A6-F0C8-53387EFD5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9FE26-8185-4C14-9C01-058E46E348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6379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52332EF-4B70-82F5-A5A4-EE44DDD58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2212314-CAA9-8D0F-3DAC-6B80E66E3B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249FBC3-4863-12B4-D373-F97CBE9D14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61710FE-35F2-8B97-34D5-968497834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E7FE-A8DD-4999-B8AF-B1C5618AB5A3}" type="datetimeFigureOut">
              <a:rPr lang="fr-FR" smtClean="0"/>
              <a:t>05/09/2024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958C081-89C8-7217-ED56-367A82366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8E99CA3-B821-60BA-94E6-93A17C521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9FE26-8185-4C14-9C01-058E46E348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4535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DAAF50-6632-C0F1-4B07-0951B5BBB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748D0F3-9317-BF25-AFE8-4F0299136F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100F25C-8F61-8FE6-420E-371E8055E6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66CD80C-A358-BCA6-8C3F-928DA7FD8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E7FE-A8DD-4999-B8AF-B1C5618AB5A3}" type="datetimeFigureOut">
              <a:rPr lang="fr-FR" smtClean="0"/>
              <a:t>05/09/2024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F5B2DED-ACCB-B2AE-9FDD-7FCF2CFBB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29CBF64-4BAD-2A3A-7D69-222304B38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9FE26-8185-4C14-9C01-058E46E348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2406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57BE0F0-41C2-996C-2EB6-D84161EE4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4107A06-001F-5609-6275-2E3998FFA5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74CE3E-7D6B-A80D-964B-7614D7FB08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5E7FE-A8DD-4999-B8AF-B1C5618AB5A3}" type="datetimeFigureOut">
              <a:rPr lang="fr-FR" smtClean="0"/>
              <a:t>05/09/2024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FCE770F-94A0-B9AB-08B9-A25ABBD05A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7450232-D16D-B259-BFCB-C6DC6CD555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99FE26-8185-4C14-9C01-058E46E3486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8718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71950D-4893-918B-973E-832BC8F9F1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F15D678-6F1D-E104-BD22-FB934A1CCF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7284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71950D-4893-918B-973E-832BC8F9F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6400" y="531813"/>
            <a:ext cx="9144000" cy="687387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fr-F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PARTENARIAT LYCEE CONDORCET- INSA LYON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F15D678-6F1D-E104-BD22-FB934A1CC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0050" y="2497137"/>
            <a:ext cx="10420350" cy="3829050"/>
          </a:xfrm>
        </p:spPr>
        <p:txBody>
          <a:bodyPr/>
          <a:lstStyle/>
          <a:p>
            <a:r>
              <a:rPr lang="fr-FR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Depuis la rentrée 2021, le lycée CONDORCET fait partie du dispositif : </a:t>
            </a:r>
            <a:r>
              <a:rPr lang="fr-FR" sz="2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les cordées de la réussite de l’INSA de LYON</a:t>
            </a:r>
            <a:r>
              <a:rPr lang="fr-FR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r>
              <a:rPr lang="fr-FR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 dispositif s’articule au sein du lycée de la manière suivante :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9645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71950D-4893-918B-973E-832BC8F9F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6400" y="531813"/>
            <a:ext cx="9144000" cy="687387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fr-F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PARTENARIAT LYCEE CONDORCET- INSA LYON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F15D678-6F1D-E104-BD22-FB934A1CC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0050" y="1695449"/>
            <a:ext cx="11582400" cy="4630737"/>
          </a:xfrm>
        </p:spPr>
        <p:txBody>
          <a:bodyPr>
            <a:normAutofit lnSpcReduction="10000"/>
          </a:bodyPr>
          <a:lstStyle/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"/>
            </a:pPr>
            <a:r>
              <a:rPr lang="fr-FR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</a:t>
            </a:r>
            <a:r>
              <a:rPr lang="fr-FR" sz="2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tutorat de 2 à 5 étudiants en 4</a:t>
            </a:r>
            <a:r>
              <a:rPr lang="fr-FR" sz="2800" b="1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ème</a:t>
            </a:r>
            <a:r>
              <a:rPr lang="fr-FR" sz="2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ou 5</a:t>
            </a:r>
            <a:r>
              <a:rPr lang="fr-FR" sz="2800" b="1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ème</a:t>
            </a:r>
            <a:r>
              <a:rPr lang="fr-FR" sz="2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année de l’INSA Lyon</a:t>
            </a:r>
            <a:r>
              <a:rPr lang="fr-FR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à destination d’élèves de terminale voire de 1</a:t>
            </a:r>
            <a:r>
              <a:rPr lang="fr-FR" sz="28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ère</a:t>
            </a:r>
            <a:r>
              <a:rPr lang="fr-FR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selon deux profils possibles : 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Times New Roman" panose="02020603050405020304" pitchFamily="18" charset="0"/>
              <a:buChar char="-"/>
            </a:pPr>
            <a:r>
              <a:rPr lang="fr-FR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fr-FR" sz="2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bons élèves désireux d’approfondir </a:t>
            </a:r>
            <a:r>
              <a:rPr lang="fr-FR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 qui est fait en classe de sciences (mathématiques, physique, sciences de l’ingénieur)  et de se renseigner sur les études d’</a:t>
            </a:r>
            <a:r>
              <a:rPr lang="fr-FR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ingénieurie</a:t>
            </a:r>
            <a:endParaRPr lang="fr-FR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Times New Roman" panose="02020603050405020304" pitchFamily="18" charset="0"/>
              <a:buChar char="-"/>
            </a:pPr>
            <a:r>
              <a:rPr lang="fr-FR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 </a:t>
            </a:r>
            <a:r>
              <a:rPr lang="fr-FR" sz="2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élèves très motivés </a:t>
            </a:r>
            <a:r>
              <a:rPr lang="fr-FR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 se destinant pas forcément à des études d’ingénieur ayant quelques difficultés en mathématiques, physique, ou sciences de l’ingénieur.</a:t>
            </a:r>
            <a:r>
              <a:rPr lang="fr-FR" sz="2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fr-FR" sz="1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6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4370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71950D-4893-918B-973E-832BC8F9F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6400" y="531813"/>
            <a:ext cx="9144000" cy="687387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fr-F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PARTENARIAT LYCEE CONDORCET- INSA LYON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F15D678-6F1D-E104-BD22-FB934A1CC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0050" y="1695450"/>
            <a:ext cx="11220450" cy="4857750"/>
          </a:xfrm>
        </p:spPr>
        <p:txBody>
          <a:bodyPr/>
          <a:lstStyle/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"/>
            </a:pPr>
            <a:r>
              <a:rPr lang="fr-FR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le vivier d’élèves susceptibles de suivre une scolarité à l’INSA de LYON est suffisant une </a:t>
            </a:r>
            <a:r>
              <a:rPr lang="fr-FR" sz="2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fr-FR" sz="2800" b="1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aine</a:t>
            </a:r>
            <a:r>
              <a:rPr lang="fr-FR" sz="2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d’élèves du lycée CONDORCET bénéficierons du passeport INSA LYON donnant droit à une étude plus poussée de leur dossier de candidature pouvant permettre une remontée très significative dans le classement d’admission de l’INSA LYON</a:t>
            </a:r>
            <a:r>
              <a:rPr lang="fr-FR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0232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71950D-4893-918B-973E-832BC8F9F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6400" y="531813"/>
            <a:ext cx="9144000" cy="687387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fr-F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PARTENARIAT LYCEE CONDORCET- INSA LYON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F15D678-6F1D-E104-BD22-FB934A1CC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0050" y="1695450"/>
            <a:ext cx="11220450" cy="3390900"/>
          </a:xfrm>
        </p:spPr>
        <p:txBody>
          <a:bodyPr/>
          <a:lstStyle/>
          <a:p>
            <a:pPr marL="342900" indent="-342900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"/>
            </a:pPr>
            <a:r>
              <a:rPr lang="fr-FR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</a:t>
            </a:r>
            <a:r>
              <a:rPr lang="fr-FR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site de l’INSA de LYON pour un groupe de 10 élèves de terminale</a:t>
            </a: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6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0133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71950D-4893-918B-973E-832BC8F9F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6400" y="531813"/>
            <a:ext cx="9144000" cy="687387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fr-F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PARTENARIAT LYCEE CONDORCET- INSA LYON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F15D678-6F1D-E104-BD22-FB934A1CC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0050" y="1695450"/>
            <a:ext cx="11220450" cy="3390900"/>
          </a:xfrm>
        </p:spPr>
        <p:txBody>
          <a:bodyPr/>
          <a:lstStyle/>
          <a:p>
            <a:pPr marL="342900" lvl="0" indent="-342900">
              <a:lnSpc>
                <a:spcPct val="107000"/>
              </a:lnSpc>
              <a:spcAft>
                <a:spcPts val="600"/>
              </a:spcAft>
              <a:buFont typeface="Wingdings" panose="05000000000000000000" pitchFamily="2" charset="2"/>
              <a:buChar char=""/>
            </a:pPr>
            <a:r>
              <a:rPr lang="fr-FR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Participation à des conférences, stages  ou évènements</a:t>
            </a:r>
            <a:r>
              <a:rPr lang="fr-FR" sz="2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sur le campus de l’INSA (</a:t>
            </a:r>
            <a:r>
              <a:rPr lang="fr-FR" sz="2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voir le document dédié</a:t>
            </a:r>
            <a:r>
              <a:rPr lang="fr-FR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fr-FR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6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08962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71950D-4893-918B-973E-832BC8F9F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6400" y="531813"/>
            <a:ext cx="9144000" cy="687387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fr-F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PARTENARIAT LYCEE CONDORCET- INSA LYON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F15D678-6F1D-E104-BD22-FB934A1CC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5900" y="1695450"/>
            <a:ext cx="10134600" cy="3390900"/>
          </a:xfrm>
        </p:spPr>
        <p:txBody>
          <a:bodyPr>
            <a:normAutofit/>
          </a:bodyPr>
          <a:lstStyle/>
          <a:p>
            <a:pPr algn="l">
              <a:lnSpc>
                <a:spcPct val="107000"/>
              </a:lnSpc>
              <a:spcAft>
                <a:spcPts val="600"/>
              </a:spcAft>
            </a:pPr>
            <a:r>
              <a:rPr lang="fr-FR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sélection  des élèves tutorés se fera sur la base de leur </a:t>
            </a:r>
            <a:r>
              <a:rPr lang="fr-FR" sz="28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motivation et de leur engagement  </a:t>
            </a:r>
            <a:r>
              <a:rPr lang="fr-FR" sz="28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(1 à 2 H hebdomadaires ou par quinzaine sur l’année) ainsi que sur les compatibilités d’emploi du temps.</a:t>
            </a:r>
          </a:p>
          <a:p>
            <a:pPr lvl="0">
              <a:lnSpc>
                <a:spcPct val="107000"/>
              </a:lnSpc>
              <a:spcAft>
                <a:spcPts val="6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92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371950D-4893-918B-973E-832BC8F9F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6400" y="531813"/>
            <a:ext cx="9144000" cy="687387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fr-FR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PARTENARIAT LYCEE CONDORCET- INSA LYON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F15D678-6F1D-E104-BD22-FB934A1CC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5900" y="1695450"/>
            <a:ext cx="10134600" cy="3390900"/>
          </a:xfrm>
        </p:spPr>
        <p:txBody>
          <a:bodyPr>
            <a:normAutofit/>
          </a:bodyPr>
          <a:lstStyle/>
          <a:p>
            <a:pPr algn="l">
              <a:lnSpc>
                <a:spcPct val="107000"/>
              </a:lnSpc>
              <a:spcAft>
                <a:spcPts val="600"/>
              </a:spcAft>
            </a:pPr>
            <a:r>
              <a:rPr lang="fr-FR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</a:t>
            </a:r>
            <a:r>
              <a:rPr lang="fr-FR" sz="2800" b="1" dirty="0"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réunion d’information </a:t>
            </a:r>
            <a:r>
              <a:rPr lang="fr-FR" sz="28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pour les élèves intéressés ou désireux d’en savoir plus aura lieu </a:t>
            </a:r>
            <a:r>
              <a:rPr lang="fr-FR" sz="2800" b="1" dirty="0"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jeudi 19 septembre à 13H en salle de conférences</a:t>
            </a:r>
          </a:p>
          <a:p>
            <a:pPr algn="l">
              <a:lnSpc>
                <a:spcPct val="107000"/>
              </a:lnSpc>
              <a:spcAft>
                <a:spcPts val="600"/>
              </a:spcAft>
            </a:pPr>
            <a:r>
              <a:rPr lang="fr-FR" sz="2800" dirty="0">
                <a:effectLst/>
                <a:latin typeface="DejaVu Sans Condensed" panose="020B0606030804020204" pitchFamily="34" charset="0"/>
                <a:ea typeface="DejaVu Sans Condensed" panose="020B0606030804020204" pitchFamily="34" charset="0"/>
                <a:cs typeface="DejaVu Sans Condensed" panose="020B0606030804020204" pitchFamily="34" charset="0"/>
              </a:rPr>
              <a:t>JS BARREL, professeur de physique, référent INSA</a:t>
            </a:r>
            <a:endParaRPr lang="fr-FR" sz="1200" dirty="0">
              <a:effectLst/>
              <a:latin typeface="DejaVu Sans Condensed" panose="020B0606030804020204" pitchFamily="34" charset="0"/>
              <a:ea typeface="DejaVu Sans Condensed" panose="020B0606030804020204" pitchFamily="34" charset="0"/>
              <a:cs typeface="DejaVu Sans Condensed" panose="020B0606030804020204" pitchFamily="34" charset="0"/>
            </a:endParaRPr>
          </a:p>
          <a:p>
            <a:pPr lvl="0">
              <a:lnSpc>
                <a:spcPct val="107000"/>
              </a:lnSpc>
              <a:spcAft>
                <a:spcPts val="600"/>
              </a:spcAft>
            </a:pPr>
            <a:endParaRPr lang="fr-FR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49959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308</Words>
  <Application>Microsoft Office PowerPoint</Application>
  <PresentationFormat>Grand écran</PresentationFormat>
  <Paragraphs>18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DejaVu Sans Condensed</vt:lpstr>
      <vt:lpstr>Times New Roman</vt:lpstr>
      <vt:lpstr>Wingdings</vt:lpstr>
      <vt:lpstr>Thème Office</vt:lpstr>
      <vt:lpstr>Présentation PowerPoint</vt:lpstr>
      <vt:lpstr>PARTENARIAT LYCEE CONDORCET- INSA LYON</vt:lpstr>
      <vt:lpstr>PARTENARIAT LYCEE CONDORCET- INSA LYON</vt:lpstr>
      <vt:lpstr>PARTENARIAT LYCEE CONDORCET- INSA LYON</vt:lpstr>
      <vt:lpstr>PARTENARIAT LYCEE CONDORCET- INSA LYON</vt:lpstr>
      <vt:lpstr>PARTENARIAT LYCEE CONDORCET- INSA LYON</vt:lpstr>
      <vt:lpstr>PARTENARIAT LYCEE CONDORCET- INSA LYON</vt:lpstr>
      <vt:lpstr>PARTENARIAT LYCEE CONDORCET- INSA LYON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</dc:creator>
  <cp:lastModifiedBy>Utilisateur</cp:lastModifiedBy>
  <cp:revision>6</cp:revision>
  <dcterms:created xsi:type="dcterms:W3CDTF">2022-08-31T16:41:15Z</dcterms:created>
  <dcterms:modified xsi:type="dcterms:W3CDTF">2024-09-05T22:00:21Z</dcterms:modified>
</cp:coreProperties>
</file>