
<file path=[Content_Types].xml><?xml version="1.0" encoding="utf-8"?>
<Types xmlns="http://schemas.openxmlformats.org/package/2006/content-types">
  <Override PartName="/customXml/itemProps3.xml" ContentType="application/vnd.openxmlformats-officedocument.customXmlProperties+xml"/>
  <Override PartName="/ppt/slides/slide6.xml" ContentType="application/vnd.openxmlformats-officedocument.presentationml.slide+xml"/>
  <Override PartName="/ppt/slideLayouts/slideLayout8.xml" ContentType="application/vnd.openxmlformats-officedocument.presentationml.slideLayout+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customXml/itemProps2.xml" ContentType="application/vnd.openxmlformats-officedocument.customXml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Lst>
  <p:notesMasterIdLst>
    <p:notesMasterId r:id="rId31"/>
  </p:notesMasterIdLst>
  <p:sldIdLst>
    <p:sldId id="355" r:id="rId5"/>
    <p:sldId id="356" r:id="rId6"/>
    <p:sldId id="358" r:id="rId7"/>
    <p:sldId id="360" r:id="rId8"/>
    <p:sldId id="361" r:id="rId9"/>
    <p:sldId id="362" r:id="rId10"/>
    <p:sldId id="331" r:id="rId11"/>
    <p:sldId id="332" r:id="rId12"/>
    <p:sldId id="334" r:id="rId13"/>
    <p:sldId id="335" r:id="rId14"/>
    <p:sldId id="336" r:id="rId15"/>
    <p:sldId id="340" r:id="rId16"/>
    <p:sldId id="341" r:id="rId17"/>
    <p:sldId id="342" r:id="rId18"/>
    <p:sldId id="363" r:id="rId19"/>
    <p:sldId id="343" r:id="rId20"/>
    <p:sldId id="345" r:id="rId21"/>
    <p:sldId id="344" r:id="rId22"/>
    <p:sldId id="346" r:id="rId23"/>
    <p:sldId id="347" r:id="rId24"/>
    <p:sldId id="354" r:id="rId25"/>
    <p:sldId id="365" r:id="rId26"/>
    <p:sldId id="368" r:id="rId27"/>
    <p:sldId id="367" r:id="rId28"/>
    <p:sldId id="364" r:id="rId29"/>
    <p:sldId id="369" r:id="rId3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userDrawn="1">
          <p15:clr>
            <a:srgbClr val="A4A3A4"/>
          </p15:clr>
        </p15:guide>
        <p15:guide id="2" orient="horz" pos="255" userDrawn="1">
          <p15:clr>
            <a:srgbClr val="A4A3A4"/>
          </p15:clr>
        </p15:guide>
        <p15:guide id="3" orient="horz" pos="1139" userDrawn="1">
          <p15:clr>
            <a:srgbClr val="A4A3A4"/>
          </p15:clr>
        </p15:guide>
        <p15:guide id="4" orient="horz" pos="1095" userDrawn="1">
          <p15:clr>
            <a:srgbClr val="A4A3A4"/>
          </p15:clr>
        </p15:guide>
        <p15:guide id="5" orient="horz" pos="4065" userDrawn="1">
          <p15:clr>
            <a:srgbClr val="A4A3A4"/>
          </p15:clr>
        </p15:guide>
        <p15:guide id="6" orient="horz" pos="4201" userDrawn="1">
          <p15:clr>
            <a:srgbClr val="A4A3A4"/>
          </p15:clr>
        </p15:guide>
        <p15:guide id="7" pos="2880" userDrawn="1">
          <p15:clr>
            <a:srgbClr val="A4A3A4"/>
          </p15:clr>
        </p15:guide>
        <p15:guide id="8" pos="476" userDrawn="1">
          <p15:clr>
            <a:srgbClr val="A4A3A4"/>
          </p15:clr>
        </p15:guide>
        <p15:guide id="9" pos="5193" userDrawn="1">
          <p15:clr>
            <a:srgbClr val="A4A3A4"/>
          </p15:clr>
        </p15:guide>
        <p15:guide id="10" pos="546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435997"/>
    <a:srgbClr val="00006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846"/>
    <p:restoredTop sz="94660"/>
  </p:normalViewPr>
  <p:slideViewPr>
    <p:cSldViewPr showGuides="1">
      <p:cViewPr varScale="1">
        <p:scale>
          <a:sx n="87" d="100"/>
          <a:sy n="87" d="100"/>
        </p:scale>
        <p:origin x="-1186" y="-86"/>
      </p:cViewPr>
      <p:guideLst>
        <p:guide orient="horz" pos="2160"/>
        <p:guide orient="horz" pos="255"/>
        <p:guide orient="horz" pos="1139"/>
        <p:guide orient="horz" pos="1095"/>
        <p:guide orient="horz" pos="4065"/>
        <p:guide orient="horz" pos="4201"/>
        <p:guide pos="2880"/>
        <p:guide pos="476"/>
        <p:guide pos="5193"/>
        <p:guide pos="5465"/>
      </p:guideLst>
    </p:cSldViewPr>
  </p:slideViewPr>
  <p:notesTextViewPr>
    <p:cViewPr>
      <p:scale>
        <a:sx n="3" d="2"/>
        <a:sy n="3" d="2"/>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09/12/2024</a:t>
            </a:fld>
            <a:endParaRPr lang="fr-FR" dirty="0"/>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xmlns=""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20000" y="5226529"/>
            <a:ext cx="3240000" cy="1200000"/>
          </a:xfrm>
        </p:spPr>
        <p:txBody>
          <a:bodyPr anchor="b" anchorCtr="0"/>
          <a:lstStyle>
            <a:lvl1pPr>
              <a:defRPr sz="1150"/>
            </a:lvl1pPr>
          </a:lstStyle>
          <a:p>
            <a:r>
              <a:rPr lang="fr-FR" dirty="0"/>
              <a:t>Intitulé de la direction </a:t>
            </a:r>
            <a:br>
              <a:rPr lang="fr-FR" dirty="0"/>
            </a:br>
            <a:r>
              <a:rPr lang="fr-FR" dirty="0"/>
              <a:t>ou de l’organisme rattaché</a:t>
            </a:r>
          </a:p>
        </p:txBody>
      </p:sp>
      <p:sp>
        <p:nvSpPr>
          <p:cNvPr id="6" name="Espace réservé du numéro de diapositive 5"/>
          <p:cNvSpPr>
            <a:spLocks noGrp="1"/>
          </p:cNvSpPr>
          <p:nvPr>
            <p:ph type="sldNum" sz="quarter" idx="12"/>
          </p:nvPr>
        </p:nvSpPr>
        <p:spPr bwMode="gray">
          <a:xfrm>
            <a:off x="0" y="6618000"/>
            <a:ext cx="180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pic>
        <p:nvPicPr>
          <p:cNvPr id="3" name="Image 2">
            <a:extLst>
              <a:ext uri="{FF2B5EF4-FFF2-40B4-BE49-F238E27FC236}">
                <a16:creationId xmlns:a16="http://schemas.microsoft.com/office/drawing/2014/main" xmlns="" id="{01A7C50F-9B06-5065-CBCD-2E7D3B299764}"/>
              </a:ext>
            </a:extLst>
          </p:cNvPr>
          <p:cNvPicPr>
            <a:picLocks noChangeAspect="1"/>
          </p:cNvPicPr>
          <p:nvPr userDrawn="1"/>
        </p:nvPicPr>
        <p:blipFill>
          <a:blip r:embed="rId2"/>
          <a:stretch>
            <a:fillRect/>
          </a:stretch>
        </p:blipFill>
        <p:spPr>
          <a:xfrm>
            <a:off x="251520" y="112142"/>
            <a:ext cx="5822021" cy="4258701"/>
          </a:xfrm>
          <a:prstGeom prst="rect">
            <a:avLst/>
          </a:prstGeom>
        </p:spPr>
      </p:pic>
    </p:spTree>
    <p:extLst>
      <p:ext uri="{BB962C8B-B14F-4D97-AF65-F5344CB8AC3E}">
        <p14:creationId xmlns:p14="http://schemas.microsoft.com/office/powerpoint/2010/main" xmlns=""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cSld name="Compara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97BC304-0356-8DAB-F243-18C2456FF27B}"/>
              </a:ext>
            </a:extLst>
          </p:cNvPr>
          <p:cNvSpPr txBox="1">
            <a:spLocks noGrp="1"/>
          </p:cNvSpPr>
          <p:nvPr>
            <p:ph type="title"/>
          </p:nvPr>
        </p:nvSpPr>
        <p:spPr>
          <a:xfrm>
            <a:off x="1085395" y="804159"/>
            <a:ext cx="7205748" cy="1056314"/>
          </a:xfrm>
        </p:spPr>
        <p:txBody>
          <a:bodyPr/>
          <a:lstStyle>
            <a:lvl1pPr>
              <a:defRPr/>
            </a:lvl1pPr>
          </a:lstStyle>
          <a:p>
            <a:pPr lvl="0"/>
            <a:r>
              <a:rPr lang="fr-FR"/>
              <a:t>Modifiez le style du titre</a:t>
            </a:r>
            <a:endParaRPr lang="en-US"/>
          </a:p>
        </p:txBody>
      </p:sp>
      <p:sp>
        <p:nvSpPr>
          <p:cNvPr id="3" name="Text Placeholder 2">
            <a:extLst>
              <a:ext uri="{FF2B5EF4-FFF2-40B4-BE49-F238E27FC236}">
                <a16:creationId xmlns="" xmlns:a16="http://schemas.microsoft.com/office/drawing/2014/main" id="{E054E9CA-659E-4711-1717-EDA1FB73CEE7}"/>
              </a:ext>
            </a:extLst>
          </p:cNvPr>
          <p:cNvSpPr txBox="1">
            <a:spLocks noGrp="1"/>
          </p:cNvSpPr>
          <p:nvPr>
            <p:ph type="body" idx="1"/>
          </p:nvPr>
        </p:nvSpPr>
        <p:spPr>
          <a:xfrm>
            <a:off x="1085395" y="2019553"/>
            <a:ext cx="3483864" cy="801947"/>
          </a:xfrm>
        </p:spPr>
        <p:txBody>
          <a:bodyPr anchor="b"/>
          <a:lstStyle>
            <a:lvl1pPr marL="0" indent="0">
              <a:lnSpc>
                <a:spcPct val="100000"/>
              </a:lnSpc>
              <a:buNone/>
              <a:defRPr sz="2200" cap="all">
                <a:solidFill>
                  <a:srgbClr val="B71E42"/>
                </a:solidFill>
              </a:defRPr>
            </a:lvl1pPr>
          </a:lstStyle>
          <a:p>
            <a:pPr lvl="0"/>
            <a:r>
              <a:rPr lang="fr-FR"/>
              <a:t>Cliquez pour modifier les styles du texte du masque</a:t>
            </a:r>
          </a:p>
        </p:txBody>
      </p:sp>
      <p:sp>
        <p:nvSpPr>
          <p:cNvPr id="4" name="Content Placeholder 3">
            <a:extLst>
              <a:ext uri="{FF2B5EF4-FFF2-40B4-BE49-F238E27FC236}">
                <a16:creationId xmlns="" xmlns:a16="http://schemas.microsoft.com/office/drawing/2014/main" id="{1424A2E9-D87E-F4BB-D2E6-C4989ED13C34}"/>
              </a:ext>
            </a:extLst>
          </p:cNvPr>
          <p:cNvSpPr txBox="1">
            <a:spLocks noGrp="1"/>
          </p:cNvSpPr>
          <p:nvPr>
            <p:ph idx="2"/>
          </p:nvPr>
        </p:nvSpPr>
        <p:spPr>
          <a:xfrm>
            <a:off x="1085395" y="2824271"/>
            <a:ext cx="3483864" cy="2644453"/>
          </a:xfrm>
        </p:spPr>
        <p:txBody>
          <a:bodyPr/>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Text Placeholder 4">
            <a:extLst>
              <a:ext uri="{FF2B5EF4-FFF2-40B4-BE49-F238E27FC236}">
                <a16:creationId xmlns="" xmlns:a16="http://schemas.microsoft.com/office/drawing/2014/main" id="{F949D31B-7D15-EEF4-BC66-96E992F18D30}"/>
              </a:ext>
            </a:extLst>
          </p:cNvPr>
          <p:cNvSpPr txBox="1">
            <a:spLocks noGrp="1"/>
          </p:cNvSpPr>
          <p:nvPr>
            <p:ph type="body" idx="3"/>
          </p:nvPr>
        </p:nvSpPr>
        <p:spPr>
          <a:xfrm>
            <a:off x="4809269" y="2023001"/>
            <a:ext cx="3483864" cy="802239"/>
          </a:xfrm>
        </p:spPr>
        <p:txBody>
          <a:bodyPr anchor="b"/>
          <a:lstStyle>
            <a:lvl1pPr marL="0" indent="0">
              <a:lnSpc>
                <a:spcPct val="100000"/>
              </a:lnSpc>
              <a:buNone/>
              <a:defRPr sz="2200" cap="all">
                <a:solidFill>
                  <a:srgbClr val="B71E42"/>
                </a:solidFill>
              </a:defRPr>
            </a:lvl1pPr>
          </a:lstStyle>
          <a:p>
            <a:pPr lvl="0"/>
            <a:r>
              <a:rPr lang="fr-FR"/>
              <a:t>Cliquez pour modifier les styles du texte du masque</a:t>
            </a:r>
          </a:p>
        </p:txBody>
      </p:sp>
      <p:sp>
        <p:nvSpPr>
          <p:cNvPr id="6" name="Content Placeholder 5">
            <a:extLst>
              <a:ext uri="{FF2B5EF4-FFF2-40B4-BE49-F238E27FC236}">
                <a16:creationId xmlns="" xmlns:a16="http://schemas.microsoft.com/office/drawing/2014/main" id="{EE34272E-2BCB-5F9D-AE6C-4707B31B95FB}"/>
              </a:ext>
            </a:extLst>
          </p:cNvPr>
          <p:cNvSpPr txBox="1">
            <a:spLocks noGrp="1"/>
          </p:cNvSpPr>
          <p:nvPr>
            <p:ph idx="4"/>
          </p:nvPr>
        </p:nvSpPr>
        <p:spPr>
          <a:xfrm>
            <a:off x="4809269" y="2821491"/>
            <a:ext cx="3483864" cy="2637367"/>
          </a:xfrm>
        </p:spPr>
        <p:txBody>
          <a:bodyPr/>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Date Placeholder 6">
            <a:extLst>
              <a:ext uri="{FF2B5EF4-FFF2-40B4-BE49-F238E27FC236}">
                <a16:creationId xmlns="" xmlns:a16="http://schemas.microsoft.com/office/drawing/2014/main" id="{EF12276A-5688-6A43-4748-7CD83E432E6C}"/>
              </a:ext>
            </a:extLst>
          </p:cNvPr>
          <p:cNvSpPr txBox="1">
            <a:spLocks noGrp="1"/>
          </p:cNvSpPr>
          <p:nvPr>
            <p:ph type="dt" sz="half" idx="7"/>
          </p:nvPr>
        </p:nvSpPr>
        <p:spPr/>
        <p:txBody>
          <a:bodyPr/>
          <a:lstStyle>
            <a:lvl1pPr>
              <a:defRPr/>
            </a:lvl1pPr>
          </a:lstStyle>
          <a:p>
            <a:pPr lvl="0"/>
            <a:fld id="{FC5A14CB-D160-4948-91DA-2D3B1D1A2144}" type="datetime1">
              <a:rPr lang="fr-FR"/>
              <a:pPr lvl="0"/>
              <a:t>09/12/2024</a:t>
            </a:fld>
            <a:endParaRPr lang="fr-FR"/>
          </a:p>
        </p:txBody>
      </p:sp>
      <p:sp>
        <p:nvSpPr>
          <p:cNvPr id="8" name="Footer Placeholder 7">
            <a:extLst>
              <a:ext uri="{FF2B5EF4-FFF2-40B4-BE49-F238E27FC236}">
                <a16:creationId xmlns="" xmlns:a16="http://schemas.microsoft.com/office/drawing/2014/main" id="{01601358-95DA-9EE5-0AA6-00529E57B1D8}"/>
              </a:ext>
            </a:extLst>
          </p:cNvPr>
          <p:cNvSpPr txBox="1">
            <a:spLocks noGrp="1"/>
          </p:cNvSpPr>
          <p:nvPr>
            <p:ph type="ftr" sz="quarter" idx="9"/>
          </p:nvPr>
        </p:nvSpPr>
        <p:spPr/>
        <p:txBody>
          <a:bodyPr/>
          <a:lstStyle>
            <a:lvl1pPr>
              <a:defRPr/>
            </a:lvl1pPr>
          </a:lstStyle>
          <a:p>
            <a:pPr lvl="0"/>
            <a:endParaRPr lang="fr-FR"/>
          </a:p>
        </p:txBody>
      </p:sp>
      <p:sp>
        <p:nvSpPr>
          <p:cNvPr id="9" name="Slide Number Placeholder 8">
            <a:extLst>
              <a:ext uri="{FF2B5EF4-FFF2-40B4-BE49-F238E27FC236}">
                <a16:creationId xmlns="" xmlns:a16="http://schemas.microsoft.com/office/drawing/2014/main" id="{2A99251B-A46D-7B5E-7D58-55E437F3330A}"/>
              </a:ext>
            </a:extLst>
          </p:cNvPr>
          <p:cNvSpPr txBox="1">
            <a:spLocks noGrp="1"/>
          </p:cNvSpPr>
          <p:nvPr>
            <p:ph type="sldNum" sz="quarter" idx="8"/>
          </p:nvPr>
        </p:nvSpPr>
        <p:spPr/>
        <p:txBody>
          <a:bodyPr/>
          <a:lstStyle>
            <a:lvl1pPr>
              <a:defRPr/>
            </a:lvl1pPr>
          </a:lstStyle>
          <a:p>
            <a:pPr lvl="0"/>
            <a:fld id="{06CF895E-3917-4AAB-AB9F-D978A41A168B}" type="slidenum">
              <a:rPr/>
              <a:pPr lvl="0"/>
              <a:t>‹N°›</a:t>
            </a:fld>
            <a:endParaRPr lang="fr-FR"/>
          </a:p>
        </p:txBody>
      </p:sp>
      <p:cxnSp>
        <p:nvCxnSpPr>
          <p:cNvPr id="10" name="Straight Connector 28">
            <a:extLst>
              <a:ext uri="{FF2B5EF4-FFF2-40B4-BE49-F238E27FC236}">
                <a16:creationId xmlns="" xmlns:a16="http://schemas.microsoft.com/office/drawing/2014/main" id="{3617382E-AA2E-9D24-CC67-1FEEEF34FCCC}"/>
              </a:ext>
            </a:extLst>
          </p:cNvPr>
          <p:cNvCxnSpPr/>
          <p:nvPr/>
        </p:nvCxnSpPr>
        <p:spPr>
          <a:xfrm>
            <a:off x="1090422" y="1847088"/>
            <a:ext cx="7205639" cy="0"/>
          </a:xfrm>
          <a:prstGeom prst="straightConnector1">
            <a:avLst/>
          </a:prstGeom>
          <a:noFill/>
          <a:ln w="31747" cap="flat">
            <a:solidFill>
              <a:srgbClr val="B71E42"/>
            </a:solidFill>
            <a:prstDash val="solid"/>
          </a:ln>
        </p:spPr>
      </p:cxnSp>
    </p:spTree>
    <p:extLst>
      <p:ext uri="{BB962C8B-B14F-4D97-AF65-F5344CB8AC3E}">
        <p14:creationId xmlns="" xmlns:p14="http://schemas.microsoft.com/office/powerpoint/2010/main" val="796379537"/>
      </p:ext>
    </p:extLst>
  </p:cSld>
  <p:clrMapOvr>
    <a:masterClrMapping/>
  </p:clrMapOvr>
  <p:hf sldNum="0"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sp>
        <p:nvSpPr>
          <p:cNvPr id="7" name="Titre 6"/>
          <p:cNvSpPr>
            <a:spLocks noGrp="1"/>
          </p:cNvSpPr>
          <p:nvPr>
            <p:ph type="title" hasCustomPrompt="1"/>
          </p:nvPr>
        </p:nvSpPr>
        <p:spPr bwMode="gray">
          <a:xfrm>
            <a:off x="0" y="0"/>
            <a:ext cx="180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p>
            <a:r>
              <a:rPr lang="fr-FR" dirty="0"/>
              <a:t>Intitulé de la direction ou de l’organisme rattaché</a:t>
            </a:r>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60000" y="3128061"/>
            <a:ext cx="8424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5" name="Image 4">
            <a:extLst>
              <a:ext uri="{FF2B5EF4-FFF2-40B4-BE49-F238E27FC236}">
                <a16:creationId xmlns:a16="http://schemas.microsoft.com/office/drawing/2014/main" xmlns="" id="{5C125928-0CA5-1A01-C34B-F4D8017B2250}"/>
              </a:ext>
            </a:extLst>
          </p:cNvPr>
          <p:cNvPicPr>
            <a:picLocks noChangeAspect="1"/>
          </p:cNvPicPr>
          <p:nvPr userDrawn="1"/>
        </p:nvPicPr>
        <p:blipFill>
          <a:blip r:embed="rId2"/>
          <a:stretch>
            <a:fillRect/>
          </a:stretch>
        </p:blipFill>
        <p:spPr>
          <a:xfrm>
            <a:off x="107504" y="239630"/>
            <a:ext cx="3057081" cy="2236198"/>
          </a:xfrm>
          <a:prstGeom prst="rect">
            <a:avLst/>
          </a:prstGeom>
        </p:spPr>
      </p:pic>
    </p:spTree>
    <p:extLst>
      <p:ext uri="{BB962C8B-B14F-4D97-AF65-F5344CB8AC3E}">
        <p14:creationId xmlns:p14="http://schemas.microsoft.com/office/powerpoint/2010/main" xmlns=""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59998" y="2522624"/>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312000"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263999" y="2524800"/>
            <a:ext cx="252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xmlns=""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1412776"/>
            <a:ext cx="9144000" cy="5446424"/>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59999" y="984000"/>
            <a:ext cx="8424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xmlns=""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59999" y="1200000"/>
            <a:ext cx="8424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dirty="0"/>
              <a:t>Intitulé de la direction ou de l’organisme rattaché</a:t>
            </a:r>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312000" y="240000"/>
            <a:ext cx="5472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59999"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312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264000" y="2448000"/>
            <a:ext cx="252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xmlns=""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5" name="Espace réservé de la date 4"/>
          <p:cNvSpPr>
            <a:spLocks noGrp="1"/>
          </p:cNvSpPr>
          <p:nvPr>
            <p:ph type="dt" sz="half" idx="10"/>
          </p:nvPr>
        </p:nvSpPr>
        <p:spPr bwMode="gray"/>
        <p:txBody>
          <a:bodyPr/>
          <a:lstStyle/>
          <a:p>
            <a:pPr algn="r"/>
            <a:r>
              <a:rPr lang="fr-FR" cap="all" dirty="0" smtClean="0"/>
              <a:t>2023-2024</a:t>
            </a:r>
            <a:endParaRPr lang="fr-FR" cap="all" dirty="0"/>
          </a:p>
        </p:txBody>
      </p:sp>
      <p:sp>
        <p:nvSpPr>
          <p:cNvPr id="15" name="Espace réservé du texte 9"/>
          <p:cNvSpPr>
            <a:spLocks noGrp="1"/>
          </p:cNvSpPr>
          <p:nvPr>
            <p:ph type="body" sz="quarter" idx="13" hasCustomPrompt="1"/>
          </p:nvPr>
        </p:nvSpPr>
        <p:spPr bwMode="gray">
          <a:xfrm>
            <a:off x="3312000" y="240000"/>
            <a:ext cx="5472000" cy="480000"/>
          </a:xfrm>
        </p:spPr>
        <p:txBody>
          <a:bodyPr/>
          <a:lstStyle>
            <a:lvl1pPr marL="0" marR="0" indent="0" algn="l" defTabSz="914400" rtl="0" eaLnBrk="1" fontAlgn="auto" latinLnBrk="0" hangingPunct="1">
              <a:lnSpc>
                <a:spcPct val="100000"/>
              </a:lnSpc>
              <a:spcBef>
                <a:spcPts val="0"/>
              </a:spcBef>
              <a:spcAft>
                <a:spcPts val="0"/>
              </a:spcAft>
              <a:buClrTx/>
              <a:buSzTx/>
              <a:buFontTx/>
              <a:buNone/>
              <a:tabLst/>
              <a:defRPr sz="750" b="1"/>
            </a:lvl1pPr>
            <a:lvl2pPr marL="108000" indent="-108000" algn="r">
              <a:spcBef>
                <a:spcPts val="0"/>
              </a:spcBef>
              <a:spcAft>
                <a:spcPts val="0"/>
              </a:spcAft>
              <a:buFont typeface="+mj-lt"/>
              <a:buAutoNum type="alphaLcPeriod"/>
              <a:defRPr sz="750"/>
            </a:lvl2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600" b="1" i="0" u="none" strike="noStrike" kern="1200" cap="none" spc="0" normalizeH="0" baseline="0" noProof="0" dirty="0" smtClean="0">
                <a:ln>
                  <a:noFill/>
                </a:ln>
                <a:solidFill>
                  <a:srgbClr val="435997"/>
                </a:solidFill>
                <a:effectLst/>
                <a:uLnTx/>
                <a:uFillTx/>
                <a:latin typeface="Marianne" panose="02000000000000000000" pitchFamily="2" charset="0"/>
                <a:ea typeface="+mn-ea"/>
                <a:cs typeface="+mn-cs"/>
              </a:rPr>
              <a:t>Valider les demandes d’orientation</a:t>
            </a:r>
          </a:p>
          <a:p>
            <a:pPr lvl="0"/>
            <a:endParaRPr lang="fr-FR" dirty="0"/>
          </a:p>
        </p:txBody>
      </p:sp>
    </p:spTree>
    <p:extLst>
      <p:ext uri="{BB962C8B-B14F-4D97-AF65-F5344CB8AC3E}">
        <p14:creationId xmlns:p14="http://schemas.microsoft.com/office/powerpoint/2010/main" xmlns="" val="43037089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66AC2CD-F21A-AC82-380E-368647C94A3D}"/>
              </a:ext>
            </a:extLst>
          </p:cNvPr>
          <p:cNvSpPr txBox="1">
            <a:spLocks noGrp="1"/>
          </p:cNvSpPr>
          <p:nvPr>
            <p:ph type="ctrTitle"/>
          </p:nvPr>
        </p:nvSpPr>
        <p:spPr>
          <a:xfrm>
            <a:off x="1813337" y="802294"/>
            <a:ext cx="6477806" cy="2541428"/>
          </a:xfrm>
        </p:spPr>
        <p:txBody>
          <a:bodyPr bIns="0" anchor="b"/>
          <a:lstStyle>
            <a:lvl1pPr>
              <a:defRPr sz="6600"/>
            </a:lvl1pPr>
          </a:lstStyle>
          <a:p>
            <a:pPr lvl="0"/>
            <a:r>
              <a:rPr lang="fr-FR"/>
              <a:t>Modifiez le style du titre</a:t>
            </a:r>
            <a:endParaRPr lang="en-US"/>
          </a:p>
        </p:txBody>
      </p:sp>
      <p:sp>
        <p:nvSpPr>
          <p:cNvPr id="3" name="Subtitle 2">
            <a:extLst>
              <a:ext uri="{FF2B5EF4-FFF2-40B4-BE49-F238E27FC236}">
                <a16:creationId xmlns="" xmlns:a16="http://schemas.microsoft.com/office/drawing/2014/main" id="{EE8EF553-F05E-C398-B81B-8969C27B6555}"/>
              </a:ext>
            </a:extLst>
          </p:cNvPr>
          <p:cNvSpPr txBox="1">
            <a:spLocks noGrp="1"/>
          </p:cNvSpPr>
          <p:nvPr>
            <p:ph type="subTitle" idx="1"/>
          </p:nvPr>
        </p:nvSpPr>
        <p:spPr>
          <a:xfrm>
            <a:off x="1813337" y="3531203"/>
            <a:ext cx="6477806" cy="977621"/>
          </a:xfrm>
        </p:spPr>
        <p:txBody>
          <a:bodyPr tIns="91440" bIns="91440"/>
          <a:lstStyle>
            <a:lvl1pPr marL="0" indent="0">
              <a:buNone/>
              <a:defRPr sz="1800" cap="all"/>
            </a:lvl1pPr>
          </a:lstStyle>
          <a:p>
            <a:pPr lvl="0"/>
            <a:r>
              <a:rPr lang="fr-FR"/>
              <a:t>Modifiez le style des sous-titres du masque</a:t>
            </a:r>
            <a:endParaRPr lang="en-US"/>
          </a:p>
        </p:txBody>
      </p:sp>
      <p:sp>
        <p:nvSpPr>
          <p:cNvPr id="4" name="Date Placeholder 3">
            <a:extLst>
              <a:ext uri="{FF2B5EF4-FFF2-40B4-BE49-F238E27FC236}">
                <a16:creationId xmlns="" xmlns:a16="http://schemas.microsoft.com/office/drawing/2014/main" id="{979896F0-0E2E-6CFA-6489-21356B27B9C0}"/>
              </a:ext>
            </a:extLst>
          </p:cNvPr>
          <p:cNvSpPr txBox="1">
            <a:spLocks noGrp="1"/>
          </p:cNvSpPr>
          <p:nvPr>
            <p:ph type="dt" sz="half" idx="7"/>
          </p:nvPr>
        </p:nvSpPr>
        <p:spPr/>
        <p:txBody>
          <a:bodyPr/>
          <a:lstStyle>
            <a:lvl1pPr>
              <a:defRPr/>
            </a:lvl1pPr>
          </a:lstStyle>
          <a:p>
            <a:pPr lvl="0"/>
            <a:fld id="{62734046-6F8E-41FB-8F12-53B195999646}" type="datetime1">
              <a:rPr lang="fr-FR"/>
              <a:pPr lvl="0"/>
              <a:t>09/12/2024</a:t>
            </a:fld>
            <a:endParaRPr lang="fr-FR"/>
          </a:p>
        </p:txBody>
      </p:sp>
      <p:sp>
        <p:nvSpPr>
          <p:cNvPr id="5" name="Footer Placeholder 4">
            <a:extLst>
              <a:ext uri="{FF2B5EF4-FFF2-40B4-BE49-F238E27FC236}">
                <a16:creationId xmlns="" xmlns:a16="http://schemas.microsoft.com/office/drawing/2014/main" id="{56F2BF2D-4E6E-8B93-D1C9-FEF1F1E143F9}"/>
              </a:ext>
            </a:extLst>
          </p:cNvPr>
          <p:cNvSpPr txBox="1">
            <a:spLocks noGrp="1"/>
          </p:cNvSpPr>
          <p:nvPr>
            <p:ph type="ftr" sz="quarter" idx="9"/>
          </p:nvPr>
        </p:nvSpPr>
        <p:spPr>
          <a:xfrm>
            <a:off x="1812378" y="329302"/>
            <a:ext cx="3730436" cy="309204"/>
          </a:xfrm>
        </p:spPr>
        <p:txBody>
          <a:bodyPr/>
          <a:lstStyle>
            <a:lvl1pPr>
              <a:defRPr/>
            </a:lvl1pPr>
          </a:lstStyle>
          <a:p>
            <a:pPr lvl="0"/>
            <a:endParaRPr lang="fr-FR"/>
          </a:p>
        </p:txBody>
      </p:sp>
      <p:sp>
        <p:nvSpPr>
          <p:cNvPr id="6" name="Slide Number Placeholder 5">
            <a:extLst>
              <a:ext uri="{FF2B5EF4-FFF2-40B4-BE49-F238E27FC236}">
                <a16:creationId xmlns="" xmlns:a16="http://schemas.microsoft.com/office/drawing/2014/main" id="{1E4AA361-6109-F678-708A-0FE8EDECFE13}"/>
              </a:ext>
            </a:extLst>
          </p:cNvPr>
          <p:cNvSpPr txBox="1">
            <a:spLocks noGrp="1"/>
          </p:cNvSpPr>
          <p:nvPr>
            <p:ph type="sldNum" sz="quarter" idx="8"/>
          </p:nvPr>
        </p:nvSpPr>
        <p:spPr>
          <a:xfrm>
            <a:off x="1078249" y="798975"/>
            <a:ext cx="608263" cy="503578"/>
          </a:xfrm>
        </p:spPr>
        <p:txBody>
          <a:bodyPr/>
          <a:lstStyle>
            <a:lvl1pPr>
              <a:defRPr/>
            </a:lvl1pPr>
          </a:lstStyle>
          <a:p>
            <a:pPr lvl="0"/>
            <a:fld id="{D4B8FF9A-4A7E-47F0-9519-F6A579155DAB}" type="slidenum">
              <a:rPr/>
              <a:pPr lvl="0"/>
              <a:t>‹N°›</a:t>
            </a:fld>
            <a:endParaRPr lang="fr-FR"/>
          </a:p>
        </p:txBody>
      </p:sp>
      <p:cxnSp>
        <p:nvCxnSpPr>
          <p:cNvPr id="7" name="Straight Connector 14">
            <a:extLst>
              <a:ext uri="{FF2B5EF4-FFF2-40B4-BE49-F238E27FC236}">
                <a16:creationId xmlns="" xmlns:a16="http://schemas.microsoft.com/office/drawing/2014/main" id="{AE50836D-5241-F29B-0FC6-02A5B0932998}"/>
              </a:ext>
            </a:extLst>
          </p:cNvPr>
          <p:cNvCxnSpPr/>
          <p:nvPr/>
        </p:nvCxnSpPr>
        <p:spPr>
          <a:xfrm>
            <a:off x="1813337" y="3528541"/>
            <a:ext cx="6477800" cy="0"/>
          </a:xfrm>
          <a:prstGeom prst="straightConnector1">
            <a:avLst/>
          </a:prstGeom>
          <a:noFill/>
          <a:ln w="31747" cap="flat">
            <a:solidFill>
              <a:srgbClr val="B71E42"/>
            </a:solidFill>
            <a:prstDash val="solid"/>
          </a:ln>
        </p:spPr>
      </p:cxnSp>
    </p:spTree>
    <p:extLst>
      <p:ext uri="{BB962C8B-B14F-4D97-AF65-F5344CB8AC3E}">
        <p14:creationId xmlns="" xmlns:p14="http://schemas.microsoft.com/office/powerpoint/2010/main" val="4013622506"/>
      </p:ext>
    </p:extLst>
  </p:cSld>
  <p:clrMapOvr>
    <a:masterClrMapping/>
  </p:clrMapOvr>
  <p:hf sldNum="0" hdr="0" ftr="0" dt="0"/>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Vide">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DFB08E8F-0924-FC4D-B00A-80D69C887470}"/>
              </a:ext>
            </a:extLst>
          </p:cNvPr>
          <p:cNvSpPr txBox="1">
            <a:spLocks noGrp="1"/>
          </p:cNvSpPr>
          <p:nvPr>
            <p:ph type="dt" sz="half" idx="7"/>
          </p:nvPr>
        </p:nvSpPr>
        <p:spPr/>
        <p:txBody>
          <a:bodyPr/>
          <a:lstStyle>
            <a:lvl1pPr>
              <a:defRPr/>
            </a:lvl1pPr>
          </a:lstStyle>
          <a:p>
            <a:pPr lvl="0"/>
            <a:fld id="{1CAB1223-6B15-4A69-9C71-F221F5747CE2}" type="datetime1">
              <a:rPr lang="fr-FR"/>
              <a:pPr lvl="0"/>
              <a:t>09/12/2024</a:t>
            </a:fld>
            <a:endParaRPr lang="fr-FR"/>
          </a:p>
        </p:txBody>
      </p:sp>
      <p:sp>
        <p:nvSpPr>
          <p:cNvPr id="3" name="Footer Placeholder 2">
            <a:extLst>
              <a:ext uri="{FF2B5EF4-FFF2-40B4-BE49-F238E27FC236}">
                <a16:creationId xmlns="" xmlns:a16="http://schemas.microsoft.com/office/drawing/2014/main" id="{D284D542-C990-4464-8B63-25D4EF557F3F}"/>
              </a:ext>
            </a:extLst>
          </p:cNvPr>
          <p:cNvSpPr txBox="1">
            <a:spLocks noGrp="1"/>
          </p:cNvSpPr>
          <p:nvPr>
            <p:ph type="ftr" sz="quarter" idx="9"/>
          </p:nvPr>
        </p:nvSpPr>
        <p:spPr/>
        <p:txBody>
          <a:bodyPr/>
          <a:lstStyle>
            <a:lvl1pPr>
              <a:defRPr/>
            </a:lvl1pPr>
          </a:lstStyle>
          <a:p>
            <a:pPr lvl="0"/>
            <a:endParaRPr lang="fr-FR"/>
          </a:p>
        </p:txBody>
      </p:sp>
      <p:sp>
        <p:nvSpPr>
          <p:cNvPr id="4" name="Slide Number Placeholder 3">
            <a:extLst>
              <a:ext uri="{FF2B5EF4-FFF2-40B4-BE49-F238E27FC236}">
                <a16:creationId xmlns="" xmlns:a16="http://schemas.microsoft.com/office/drawing/2014/main" id="{97144B16-220E-44A8-2F66-7FDE75F9CAF2}"/>
              </a:ext>
            </a:extLst>
          </p:cNvPr>
          <p:cNvSpPr txBox="1">
            <a:spLocks noGrp="1"/>
          </p:cNvSpPr>
          <p:nvPr>
            <p:ph type="sldNum" sz="quarter" idx="8"/>
          </p:nvPr>
        </p:nvSpPr>
        <p:spPr/>
        <p:txBody>
          <a:bodyPr/>
          <a:lstStyle>
            <a:lvl1pPr>
              <a:defRPr/>
            </a:lvl1pPr>
          </a:lstStyle>
          <a:p>
            <a:pPr lvl="0"/>
            <a:fld id="{060E6391-4022-4512-AE8A-8861922CCB53}" type="slidenum">
              <a:rPr/>
              <a:pPr lvl="0"/>
              <a:t>‹N°›</a:t>
            </a:fld>
            <a:endParaRPr lang="fr-FR"/>
          </a:p>
        </p:txBody>
      </p:sp>
    </p:spTree>
    <p:extLst>
      <p:ext uri="{BB962C8B-B14F-4D97-AF65-F5344CB8AC3E}">
        <p14:creationId xmlns="" xmlns:p14="http://schemas.microsoft.com/office/powerpoint/2010/main" val="2372077738"/>
      </p:ext>
    </p:extLst>
  </p:cSld>
  <p:clrMapOvr>
    <a:masterClrMapping/>
  </p:clrMapOvr>
  <p:hf sldNum="0"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6EE7547-9275-784E-706A-9433ECEEE142}"/>
              </a:ext>
            </a:extLst>
          </p:cNvPr>
          <p:cNvSpPr txBox="1">
            <a:spLocks noGrp="1"/>
          </p:cNvSpPr>
          <p:nvPr>
            <p:ph type="title"/>
          </p:nvPr>
        </p:nvSpPr>
        <p:spPr/>
        <p:txBody>
          <a:bodyPr/>
          <a:lstStyle>
            <a:lvl1pPr>
              <a:defRPr/>
            </a:lvl1pPr>
          </a:lstStyle>
          <a:p>
            <a:pPr lvl="0"/>
            <a:r>
              <a:rPr lang="fr-FR"/>
              <a:t>Modifiez le style du titre</a:t>
            </a:r>
            <a:endParaRPr lang="en-US"/>
          </a:p>
        </p:txBody>
      </p:sp>
      <p:sp>
        <p:nvSpPr>
          <p:cNvPr id="3" name="Content Placeholder 2">
            <a:extLst>
              <a:ext uri="{FF2B5EF4-FFF2-40B4-BE49-F238E27FC236}">
                <a16:creationId xmlns="" xmlns:a16="http://schemas.microsoft.com/office/drawing/2014/main" id="{AA7AA670-AD04-FCCE-7D92-C07FD2ADF344}"/>
              </a:ext>
            </a:extLst>
          </p:cNvPr>
          <p:cNvSpPr txBox="1">
            <a:spLocks noGrp="1"/>
          </p:cNvSpPr>
          <p:nvPr>
            <p:ph idx="1"/>
          </p:nvPr>
        </p:nvSpPr>
        <p:spPr/>
        <p:txBody>
          <a:bodyPr/>
          <a:lstStyle>
            <a:lvl1pPr>
              <a:defRPr/>
            </a:lvl1pPr>
            <a:lvl2pPr>
              <a:defRPr/>
            </a:lvl2pPr>
            <a:lvl3pPr>
              <a:defRPr/>
            </a:lvl3pPr>
            <a:lvl4pPr>
              <a:defRPr/>
            </a:lvl4pPr>
            <a:lvl5pPr>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a:extLst>
              <a:ext uri="{FF2B5EF4-FFF2-40B4-BE49-F238E27FC236}">
                <a16:creationId xmlns="" xmlns:a16="http://schemas.microsoft.com/office/drawing/2014/main" id="{7D59800D-64AC-6F29-A00E-AC78DE649729}"/>
              </a:ext>
            </a:extLst>
          </p:cNvPr>
          <p:cNvSpPr txBox="1">
            <a:spLocks noGrp="1"/>
          </p:cNvSpPr>
          <p:nvPr>
            <p:ph type="dt" sz="half" idx="7"/>
          </p:nvPr>
        </p:nvSpPr>
        <p:spPr/>
        <p:txBody>
          <a:bodyPr/>
          <a:lstStyle>
            <a:lvl1pPr>
              <a:defRPr/>
            </a:lvl1pPr>
          </a:lstStyle>
          <a:p>
            <a:pPr lvl="0"/>
            <a:fld id="{CB7C7C40-F3D5-4F13-823F-033F494E1350}" type="datetime1">
              <a:rPr lang="fr-FR"/>
              <a:pPr lvl="0"/>
              <a:t>09/12/2024</a:t>
            </a:fld>
            <a:endParaRPr lang="fr-FR"/>
          </a:p>
        </p:txBody>
      </p:sp>
      <p:sp>
        <p:nvSpPr>
          <p:cNvPr id="5" name="Footer Placeholder 4">
            <a:extLst>
              <a:ext uri="{FF2B5EF4-FFF2-40B4-BE49-F238E27FC236}">
                <a16:creationId xmlns="" xmlns:a16="http://schemas.microsoft.com/office/drawing/2014/main" id="{B14A1A99-5A5A-CC2B-DBB0-64D5978F7BA2}"/>
              </a:ext>
            </a:extLst>
          </p:cNvPr>
          <p:cNvSpPr txBox="1">
            <a:spLocks noGrp="1"/>
          </p:cNvSpPr>
          <p:nvPr>
            <p:ph type="ftr" sz="quarter" idx="9"/>
          </p:nvPr>
        </p:nvSpPr>
        <p:spPr/>
        <p:txBody>
          <a:bodyPr/>
          <a:lstStyle>
            <a:lvl1pPr>
              <a:defRPr/>
            </a:lvl1pPr>
          </a:lstStyle>
          <a:p>
            <a:pPr lvl="0"/>
            <a:endParaRPr lang="fr-FR"/>
          </a:p>
        </p:txBody>
      </p:sp>
      <p:sp>
        <p:nvSpPr>
          <p:cNvPr id="6" name="Slide Number Placeholder 5">
            <a:extLst>
              <a:ext uri="{FF2B5EF4-FFF2-40B4-BE49-F238E27FC236}">
                <a16:creationId xmlns="" xmlns:a16="http://schemas.microsoft.com/office/drawing/2014/main" id="{F9FB5554-E763-7798-EEB5-1855352EF625}"/>
              </a:ext>
            </a:extLst>
          </p:cNvPr>
          <p:cNvSpPr txBox="1">
            <a:spLocks noGrp="1"/>
          </p:cNvSpPr>
          <p:nvPr>
            <p:ph type="sldNum" sz="quarter" idx="8"/>
          </p:nvPr>
        </p:nvSpPr>
        <p:spPr/>
        <p:txBody>
          <a:bodyPr/>
          <a:lstStyle>
            <a:lvl1pPr>
              <a:defRPr/>
            </a:lvl1pPr>
          </a:lstStyle>
          <a:p>
            <a:pPr lvl="0"/>
            <a:fld id="{6E6C56A5-5159-475F-9D87-D55B61091323}" type="slidenum">
              <a:rPr/>
              <a:pPr lvl="0"/>
              <a:t>‹N°›</a:t>
            </a:fld>
            <a:endParaRPr lang="fr-FR"/>
          </a:p>
        </p:txBody>
      </p:sp>
      <p:cxnSp>
        <p:nvCxnSpPr>
          <p:cNvPr id="7" name="Straight Connector 32">
            <a:extLst>
              <a:ext uri="{FF2B5EF4-FFF2-40B4-BE49-F238E27FC236}">
                <a16:creationId xmlns="" xmlns:a16="http://schemas.microsoft.com/office/drawing/2014/main" id="{6296CFD9-8A12-3B45-F134-2E8864EDE9AC}"/>
              </a:ext>
            </a:extLst>
          </p:cNvPr>
          <p:cNvCxnSpPr/>
          <p:nvPr/>
        </p:nvCxnSpPr>
        <p:spPr>
          <a:xfrm>
            <a:off x="1090422" y="1847088"/>
            <a:ext cx="7205639" cy="0"/>
          </a:xfrm>
          <a:prstGeom prst="straightConnector1">
            <a:avLst/>
          </a:prstGeom>
          <a:noFill/>
          <a:ln w="31747" cap="flat">
            <a:solidFill>
              <a:srgbClr val="B71E42"/>
            </a:solidFill>
            <a:prstDash val="solid"/>
          </a:ln>
        </p:spPr>
      </p:cxnSp>
    </p:spTree>
    <p:extLst>
      <p:ext uri="{BB962C8B-B14F-4D97-AF65-F5344CB8AC3E}">
        <p14:creationId xmlns="" xmlns:p14="http://schemas.microsoft.com/office/powerpoint/2010/main" val="2374452432"/>
      </p:ext>
    </p:extLst>
  </p:cSld>
  <p:clrMapOvr>
    <a:masterClrMapping/>
  </p:clrMapOvr>
  <p:hf sldNum="0"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bwMode="gray">
          <a:xfrm>
            <a:off x="359999" y="1200000"/>
            <a:ext cx="8424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59999" y="2448000"/>
            <a:ext cx="8424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7614000" y="6378000"/>
            <a:ext cx="1170000" cy="48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60000" y="6378000"/>
            <a:ext cx="5904000" cy="48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 ou de l’organisme rattaché</a:t>
            </a:r>
          </a:p>
        </p:txBody>
      </p:sp>
      <p:sp>
        <p:nvSpPr>
          <p:cNvPr id="6" name="Espace réservé du numéro de diapositive 5"/>
          <p:cNvSpPr>
            <a:spLocks noGrp="1"/>
          </p:cNvSpPr>
          <p:nvPr>
            <p:ph type="sldNum" sz="quarter" idx="4"/>
          </p:nvPr>
        </p:nvSpPr>
        <p:spPr bwMode="gray">
          <a:xfrm>
            <a:off x="6264000" y="6378000"/>
            <a:ext cx="13500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60000" y="6379200"/>
            <a:ext cx="8424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pic>
        <p:nvPicPr>
          <p:cNvPr id="8" name="Image 7">
            <a:extLst>
              <a:ext uri="{FF2B5EF4-FFF2-40B4-BE49-F238E27FC236}">
                <a16:creationId xmlns:a16="http://schemas.microsoft.com/office/drawing/2014/main" xmlns="" id="{7D13DEF6-F7EC-3B21-0A05-2D3F6B8C4D2F}"/>
              </a:ext>
            </a:extLst>
          </p:cNvPr>
          <p:cNvPicPr>
            <a:picLocks noChangeAspect="1"/>
          </p:cNvPicPr>
          <p:nvPr userDrawn="1"/>
        </p:nvPicPr>
        <p:blipFill>
          <a:blip r:embed="rId12"/>
          <a:stretch>
            <a:fillRect/>
          </a:stretch>
        </p:blipFill>
        <p:spPr>
          <a:xfrm>
            <a:off x="251520" y="112589"/>
            <a:ext cx="1132893" cy="828690"/>
          </a:xfrm>
          <a:prstGeom prst="rect">
            <a:avLst/>
          </a:prstGeom>
        </p:spPr>
      </p:pic>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813" r:id="rId6"/>
    <p:sldLayoutId id="2147483814" r:id="rId7"/>
    <p:sldLayoutId id="2147483815" r:id="rId8"/>
    <p:sldLayoutId id="2147483816" r:id="rId9"/>
    <p:sldLayoutId id="2147483817" r:id="rId10"/>
  </p:sldLayoutIdLst>
  <p:hf hdr="0"/>
  <p:txStyles>
    <p:title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0.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954383" y="4931148"/>
            <a:ext cx="5829300" cy="1254001"/>
          </a:xfrm>
        </p:spPr>
        <p:txBody>
          <a:bodyPr>
            <a:normAutofit fontScale="90000"/>
          </a:bodyPr>
          <a:lstStyle/>
          <a:p>
            <a:r>
              <a:rPr lang="fr-FR" dirty="0"/>
              <a:t>LYCEE CONDORCET</a:t>
            </a:r>
          </a:p>
        </p:txBody>
      </p:sp>
      <p:pic>
        <p:nvPicPr>
          <p:cNvPr id="8" name="Image 7"/>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176917" y="116632"/>
            <a:ext cx="8124145" cy="5243886"/>
          </a:xfrm>
          <a:prstGeom prst="rect">
            <a:avLst/>
          </a:prstGeom>
        </p:spPr>
      </p:pic>
      <p:pic>
        <p:nvPicPr>
          <p:cNvPr id="6" name="Image 5"/>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7884368" y="0"/>
            <a:ext cx="1044116" cy="1296144"/>
          </a:xfrm>
          <a:prstGeom prst="rect">
            <a:avLst/>
          </a:prstGeom>
        </p:spPr>
      </p:pic>
    </p:spTree>
    <p:extLst>
      <p:ext uri="{BB962C8B-B14F-4D97-AF65-F5344CB8AC3E}">
        <p14:creationId xmlns="" xmlns:p14="http://schemas.microsoft.com/office/powerpoint/2010/main" val="12042009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space réservé de la date 19"/>
          <p:cNvSpPr>
            <a:spLocks noGrp="1"/>
          </p:cNvSpPr>
          <p:nvPr>
            <p:ph type="dt" sz="half" idx="10"/>
          </p:nvPr>
        </p:nvSpPr>
        <p:spPr/>
        <p:txBody>
          <a:bodyPr/>
          <a:lstStyle/>
          <a:p>
            <a:pPr algn="r"/>
            <a:r>
              <a:rPr lang="fr-FR" cap="all" dirty="0" smtClean="0"/>
              <a:t>2024-2025</a:t>
            </a:r>
            <a:endParaRPr lang="fr-FR" cap="all" dirty="0"/>
          </a:p>
        </p:txBody>
      </p:sp>
      <p:sp>
        <p:nvSpPr>
          <p:cNvPr id="22" name="Espace réservé du numéro de diapositive 21"/>
          <p:cNvSpPr>
            <a:spLocks noGrp="1"/>
          </p:cNvSpPr>
          <p:nvPr>
            <p:ph type="sldNum" sz="quarter" idx="12"/>
          </p:nvPr>
        </p:nvSpPr>
        <p:spPr/>
        <p:txBody>
          <a:bodyPr/>
          <a:lstStyle/>
          <a:p>
            <a:fld id="{733122C9-A0B9-462F-8757-0847AD287B63}" type="slidenum">
              <a:rPr lang="fr-FR" smtClean="0"/>
              <a:pPr/>
              <a:t>10</a:t>
            </a:fld>
            <a:endParaRPr lang="fr-FR" dirty="0"/>
          </a:p>
        </p:txBody>
      </p:sp>
      <p:sp>
        <p:nvSpPr>
          <p:cNvPr id="4" name="Rectangle 3"/>
          <p:cNvSpPr/>
          <p:nvPr/>
        </p:nvSpPr>
        <p:spPr>
          <a:xfrm>
            <a:off x="5436096" y="180003"/>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8" name="Rectangle 7"/>
          <p:cNvSpPr/>
          <p:nvPr/>
        </p:nvSpPr>
        <p:spPr>
          <a:xfrm>
            <a:off x="6681587" y="3392712"/>
            <a:ext cx="1864825" cy="1255728"/>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Accès </a:t>
            </a:r>
            <a:r>
              <a:rPr lang="fr-FR" sz="1400" b="1" dirty="0">
                <a:solidFill>
                  <a:srgbClr val="00006D"/>
                </a:solidFill>
                <a:latin typeface="Marianne" panose="02000000000000000000" pitchFamily="2" charset="0"/>
              </a:rPr>
              <a:t>aux s</a:t>
            </a:r>
            <a:r>
              <a:rPr lang="fr-FR" sz="1400" b="1" dirty="0">
                <a:solidFill>
                  <a:schemeClr val="tx2">
                    <a:lumMod val="75000"/>
                  </a:schemeClr>
                </a:solidFill>
                <a:latin typeface="Marianne" panose="02000000000000000000" pitchFamily="2" charset="0"/>
              </a:rPr>
              <a:t>ervices en ligne dans le menu Mes </a:t>
            </a:r>
            <a:r>
              <a:rPr lang="fr-FR" sz="1400" b="1" dirty="0" smtClean="0">
                <a:solidFill>
                  <a:schemeClr val="tx2">
                    <a:lumMod val="75000"/>
                  </a:schemeClr>
                </a:solidFill>
                <a:latin typeface="Marianne" panose="02000000000000000000" pitchFamily="2" charset="0"/>
              </a:rPr>
              <a:t>services.</a:t>
            </a:r>
            <a:endParaRPr lang="fr-FR" sz="1400" dirty="0">
              <a:solidFill>
                <a:schemeClr val="tx2">
                  <a:lumMod val="75000"/>
                </a:schemeClr>
              </a:solidFill>
            </a:endParaRPr>
          </a:p>
          <a:p>
            <a:pPr lvl="0" defTabSz="1219170">
              <a:lnSpc>
                <a:spcPct val="90000"/>
              </a:lnSpc>
              <a:spcBef>
                <a:spcPct val="0"/>
              </a:spcBef>
            </a:pP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sp>
        <p:nvSpPr>
          <p:cNvPr id="9" name="Rectangle 8"/>
          <p:cNvSpPr/>
          <p:nvPr/>
        </p:nvSpPr>
        <p:spPr>
          <a:xfrm>
            <a:off x="6626228" y="1682261"/>
            <a:ext cx="2266252" cy="674031"/>
          </a:xfrm>
          <a:prstGeom prst="rect">
            <a:avLst/>
          </a:prstGeom>
        </p:spPr>
        <p:txBody>
          <a:bodyPr wrap="square">
            <a:spAutoFit/>
          </a:bodyPr>
          <a:lstStyle/>
          <a:p>
            <a:pPr defTabSz="1219170">
              <a:lnSpc>
                <a:spcPct val="90000"/>
              </a:lnSpc>
              <a:spcBef>
                <a:spcPct val="0"/>
              </a:spcBef>
            </a:pPr>
            <a:r>
              <a:rPr lang="fr-FR" sz="1400" b="1" dirty="0" smtClean="0">
                <a:solidFill>
                  <a:srgbClr val="00006D"/>
                </a:solidFill>
                <a:latin typeface="Marianne" panose="02000000000000000000" pitchFamily="2" charset="0"/>
              </a:rPr>
              <a:t>Le Fil des événements indique l’action à faire.</a:t>
            </a:r>
            <a:r>
              <a:rPr lang="fr-FR" sz="1400" b="1" dirty="0">
                <a:solidFill>
                  <a:srgbClr val="00006D"/>
                </a:solidFill>
                <a:latin typeface="Marianne" panose="02000000000000000000" pitchFamily="2" charset="0"/>
              </a:rPr>
              <a:t/>
            </a:r>
            <a:br>
              <a:rPr lang="fr-FR" sz="1400" b="1" dirty="0">
                <a:solidFill>
                  <a:srgbClr val="00006D"/>
                </a:solidFill>
                <a:latin typeface="Marianne" panose="02000000000000000000" pitchFamily="2" charset="0"/>
              </a:rPr>
            </a:br>
            <a:endParaRPr lang="fr-FR" sz="1400" dirty="0">
              <a:solidFill>
                <a:srgbClr val="00006D"/>
              </a:solidFill>
            </a:endParaRPr>
          </a:p>
        </p:txBody>
      </p:sp>
      <p:pic>
        <p:nvPicPr>
          <p:cNvPr id="5" name="Image 4"/>
          <p:cNvPicPr>
            <a:picLocks noChangeAspect="1"/>
          </p:cNvPicPr>
          <p:nvPr/>
        </p:nvPicPr>
        <p:blipFill>
          <a:blip r:embed="rId2"/>
          <a:stretch>
            <a:fillRect/>
          </a:stretch>
        </p:blipFill>
        <p:spPr>
          <a:xfrm>
            <a:off x="1081179" y="764704"/>
            <a:ext cx="5545049" cy="5400000"/>
          </a:xfrm>
          <a:prstGeom prst="rect">
            <a:avLst/>
          </a:prstGeom>
        </p:spPr>
      </p:pic>
    </p:spTree>
    <p:extLst>
      <p:ext uri="{BB962C8B-B14F-4D97-AF65-F5344CB8AC3E}">
        <p14:creationId xmlns:p14="http://schemas.microsoft.com/office/powerpoint/2010/main" xmlns="" val="341115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space réservé de la date 19"/>
          <p:cNvSpPr>
            <a:spLocks noGrp="1"/>
          </p:cNvSpPr>
          <p:nvPr>
            <p:ph type="dt" sz="half" idx="10"/>
          </p:nvPr>
        </p:nvSpPr>
        <p:spPr/>
        <p:txBody>
          <a:bodyPr/>
          <a:lstStyle/>
          <a:p>
            <a:pPr algn="r"/>
            <a:r>
              <a:rPr lang="fr-FR" cap="all" dirty="0" smtClean="0"/>
              <a:t>2024-2025</a:t>
            </a:r>
            <a:endParaRPr lang="fr-FR" cap="all" dirty="0"/>
          </a:p>
        </p:txBody>
      </p:sp>
      <p:sp>
        <p:nvSpPr>
          <p:cNvPr id="22" name="Espace réservé du numéro de diapositive 21"/>
          <p:cNvSpPr>
            <a:spLocks noGrp="1"/>
          </p:cNvSpPr>
          <p:nvPr>
            <p:ph type="sldNum" sz="quarter" idx="12"/>
          </p:nvPr>
        </p:nvSpPr>
        <p:spPr/>
        <p:txBody>
          <a:bodyPr/>
          <a:lstStyle/>
          <a:p>
            <a:fld id="{733122C9-A0B9-462F-8757-0847AD287B63}" type="slidenum">
              <a:rPr lang="fr-FR" smtClean="0"/>
              <a:pPr/>
              <a:t>11</a:t>
            </a:fld>
            <a:endParaRPr lang="fr-FR" dirty="0"/>
          </a:p>
        </p:txBody>
      </p:sp>
      <p:sp>
        <p:nvSpPr>
          <p:cNvPr id="4" name="Rectangle 3"/>
          <p:cNvSpPr/>
          <p:nvPr/>
        </p:nvSpPr>
        <p:spPr>
          <a:xfrm>
            <a:off x="5327980" y="188640"/>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pic>
        <p:nvPicPr>
          <p:cNvPr id="3" name="Image 2"/>
          <p:cNvPicPr>
            <a:picLocks noChangeAspect="1"/>
          </p:cNvPicPr>
          <p:nvPr/>
        </p:nvPicPr>
        <p:blipFill>
          <a:blip r:embed="rId2"/>
          <a:stretch>
            <a:fillRect/>
          </a:stretch>
        </p:blipFill>
        <p:spPr>
          <a:xfrm>
            <a:off x="611560" y="892512"/>
            <a:ext cx="7830001" cy="5400000"/>
          </a:xfrm>
          <a:prstGeom prst="rect">
            <a:avLst/>
          </a:prstGeom>
        </p:spPr>
      </p:pic>
      <p:sp>
        <p:nvSpPr>
          <p:cNvPr id="10" name="Rectangle 9"/>
          <p:cNvSpPr/>
          <p:nvPr/>
        </p:nvSpPr>
        <p:spPr>
          <a:xfrm>
            <a:off x="2627784" y="3356992"/>
            <a:ext cx="5256584" cy="1255728"/>
          </a:xfrm>
          <a:prstGeom prst="rect">
            <a:avLst/>
          </a:prstGeom>
        </p:spPr>
        <p:txBody>
          <a:bodyPr wrap="square">
            <a:spAutoFit/>
          </a:bodyPr>
          <a:lstStyle/>
          <a:p>
            <a:pPr defTabSz="1219170">
              <a:lnSpc>
                <a:spcPct val="90000"/>
              </a:lnSpc>
              <a:spcBef>
                <a:spcPct val="0"/>
              </a:spcBef>
            </a:pPr>
            <a:r>
              <a:rPr lang="fr-FR" sz="1400" b="1" dirty="0">
                <a:solidFill>
                  <a:schemeClr val="tx2">
                    <a:lumMod val="75000"/>
                  </a:schemeClr>
                </a:solidFill>
                <a:latin typeface="Marianne" panose="02000000000000000000" pitchFamily="2" charset="0"/>
              </a:rPr>
              <a:t>Sur la page d’accueil de Scolarité services </a:t>
            </a:r>
            <a:r>
              <a:rPr lang="fr-FR" sz="1400" b="1" dirty="0" smtClean="0">
                <a:solidFill>
                  <a:schemeClr val="tx2">
                    <a:lumMod val="75000"/>
                  </a:schemeClr>
                </a:solidFill>
                <a:latin typeface="Marianne" panose="02000000000000000000" pitchFamily="2" charset="0"/>
              </a:rPr>
              <a:t>choisir Orientation </a:t>
            </a:r>
            <a:r>
              <a:rPr lang="fr-FR" sz="1400" b="1" dirty="0">
                <a:solidFill>
                  <a:schemeClr val="tx2">
                    <a:lumMod val="75000"/>
                  </a:schemeClr>
                </a:solidFill>
                <a:latin typeface="Marianne" panose="02000000000000000000" pitchFamily="2" charset="0"/>
              </a:rPr>
              <a:t>à partir de la date indiquée par le chef d’établissement.</a:t>
            </a:r>
            <a:br>
              <a:rPr lang="fr-FR" sz="1400" b="1" dirty="0">
                <a:solidFill>
                  <a:schemeClr val="tx2">
                    <a:lumMod val="75000"/>
                  </a:schemeClr>
                </a:solidFill>
                <a:latin typeface="Marianne" panose="02000000000000000000" pitchFamily="2" charset="0"/>
              </a:rPr>
            </a:br>
            <a:r>
              <a:rPr lang="fr-FR" sz="1400" b="1" dirty="0" smtClean="0">
                <a:solidFill>
                  <a:schemeClr val="tx2">
                    <a:lumMod val="75000"/>
                  </a:schemeClr>
                </a:solidFill>
                <a:latin typeface="Marianne" panose="02000000000000000000" pitchFamily="2" charset="0"/>
              </a:rPr>
              <a:t> </a:t>
            </a: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r>
              <a:rPr lang="fr-FR" sz="1400" b="1" dirty="0">
                <a:solidFill>
                  <a:srgbClr val="31849B"/>
                </a:solidFill>
                <a:latin typeface="Marianne" panose="02000000000000000000" pitchFamily="2" charset="0"/>
              </a:rPr>
              <a:t/>
            </a:r>
            <a:br>
              <a:rPr lang="fr-FR" sz="1400" b="1" dirty="0">
                <a:solidFill>
                  <a:srgbClr val="31849B"/>
                </a:solidFill>
                <a:latin typeface="Marianne" panose="02000000000000000000" pitchFamily="2" charset="0"/>
              </a:rPr>
            </a:br>
            <a:endParaRPr lang="fr-FR" sz="1400" dirty="0"/>
          </a:p>
        </p:txBody>
      </p:sp>
    </p:spTree>
    <p:extLst>
      <p:ext uri="{BB962C8B-B14F-4D97-AF65-F5344CB8AC3E}">
        <p14:creationId xmlns:p14="http://schemas.microsoft.com/office/powerpoint/2010/main" xmlns="" val="93402395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5436096" y="142867"/>
            <a:ext cx="4572040" cy="461665"/>
          </a:xfrm>
          <a:prstGeom prst="rect">
            <a:avLst/>
          </a:prstGeom>
        </p:spPr>
        <p:txBody>
          <a:bodyPr wrap="square">
            <a:spAutoFit/>
          </a:bodyPr>
          <a:lstStyle/>
          <a:p>
            <a:r>
              <a:rPr lang="fr-FR" sz="1200" b="1" dirty="0">
                <a:solidFill>
                  <a:srgbClr val="435997"/>
                </a:solidFill>
                <a:latin typeface="Marianne" panose="02000000000000000000" pitchFamily="2" charset="0"/>
              </a:rPr>
              <a:t>Demander sa voie d’orientation après </a:t>
            </a:r>
            <a:r>
              <a:rPr lang="fr-FR" sz="1200" b="1" dirty="0" smtClean="0">
                <a:solidFill>
                  <a:srgbClr val="435997"/>
                </a:solidFill>
                <a:latin typeface="Marianne" panose="02000000000000000000" pitchFamily="2" charset="0"/>
              </a:rPr>
              <a:t>la </a:t>
            </a:r>
            <a:r>
              <a:rPr lang="fr-FR" sz="1200" b="1" dirty="0">
                <a:solidFill>
                  <a:srgbClr val="435997"/>
                </a:solidFill>
                <a:latin typeface="Marianne" panose="02000000000000000000" pitchFamily="2" charset="0"/>
              </a:rPr>
              <a:t>2</a:t>
            </a:r>
            <a:r>
              <a:rPr lang="fr-FR" sz="1200" b="1" baseline="30000" dirty="0" smtClean="0">
                <a:solidFill>
                  <a:srgbClr val="435997"/>
                </a:solidFill>
                <a:latin typeface="Marianne" panose="02000000000000000000" pitchFamily="2" charset="0"/>
              </a:rPr>
              <a:t>de</a:t>
            </a:r>
            <a:endParaRPr lang="fr-FR" sz="1200" b="1" baseline="30000" dirty="0">
              <a:solidFill>
                <a:srgbClr val="435997"/>
              </a:solidFill>
              <a:latin typeface="Marianne" panose="02000000000000000000" pitchFamily="2" charset="0"/>
            </a:endParaRPr>
          </a:p>
          <a:p>
            <a:endParaRPr lang="fr-FR" sz="1200" b="1" dirty="0"/>
          </a:p>
        </p:txBody>
      </p:sp>
      <p:pic>
        <p:nvPicPr>
          <p:cNvPr id="4" name="Image 3"/>
          <p:cNvPicPr>
            <a:picLocks noChangeAspect="1"/>
          </p:cNvPicPr>
          <p:nvPr/>
        </p:nvPicPr>
        <p:blipFill>
          <a:blip r:embed="rId2"/>
          <a:stretch>
            <a:fillRect/>
          </a:stretch>
        </p:blipFill>
        <p:spPr>
          <a:xfrm>
            <a:off x="2987824" y="620688"/>
            <a:ext cx="5539172" cy="5616000"/>
          </a:xfrm>
          <a:prstGeom prst="rect">
            <a:avLst/>
          </a:prstGeom>
        </p:spPr>
      </p:pic>
      <p:sp>
        <p:nvSpPr>
          <p:cNvPr id="6" name="Titre 8"/>
          <p:cNvSpPr txBox="1">
            <a:spLocks/>
          </p:cNvSpPr>
          <p:nvPr/>
        </p:nvSpPr>
        <p:spPr bwMode="gray">
          <a:xfrm>
            <a:off x="179512" y="3356992"/>
            <a:ext cx="2880319" cy="72038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378"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smtClean="0">
                <a:solidFill>
                  <a:schemeClr val="tx2">
                    <a:lumMod val="75000"/>
                  </a:schemeClr>
                </a:solidFill>
                <a:latin typeface="Marianne" panose="02000000000000000000" pitchFamily="2" charset="0"/>
              </a:rPr>
              <a:t>La démarche pour choisir son orientation est présentée avec des conseils pour s’informer et préparer son projet d’orientation.</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xmlns="" val="35999803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5327980" y="241117"/>
            <a:ext cx="4572040" cy="646331"/>
          </a:xfrm>
          <a:prstGeom prst="rect">
            <a:avLst/>
          </a:prstGeom>
        </p:spPr>
        <p:txBody>
          <a:bodyPr wrap="square">
            <a:spAutoFit/>
          </a:bodyPr>
          <a:lstStyle/>
          <a:p>
            <a:r>
              <a:rPr lang="fr-FR" sz="1200" b="1" dirty="0">
                <a:solidFill>
                  <a:srgbClr val="435997"/>
                </a:solidFill>
                <a:latin typeface="Marianne" panose="02000000000000000000" pitchFamily="2" charset="0"/>
              </a:rPr>
              <a:t>Demander sa voie d’orientation après </a:t>
            </a:r>
            <a:r>
              <a:rPr lang="fr-FR" sz="1200" b="1" dirty="0" smtClean="0">
                <a:solidFill>
                  <a:srgbClr val="435997"/>
                </a:solidFill>
                <a:latin typeface="Marianne" panose="02000000000000000000" pitchFamily="2" charset="0"/>
              </a:rPr>
              <a:t>la 2</a:t>
            </a:r>
            <a:r>
              <a:rPr lang="fr-FR" sz="1200" b="1" baseline="30000" dirty="0" smtClean="0">
                <a:solidFill>
                  <a:srgbClr val="435997"/>
                </a:solidFill>
                <a:latin typeface="Marianne" panose="02000000000000000000" pitchFamily="2" charset="0"/>
              </a:rPr>
              <a:t>de</a:t>
            </a:r>
            <a:endParaRPr lang="fr-FR" sz="1200" b="1" baseline="30000" dirty="0">
              <a:solidFill>
                <a:srgbClr val="435997"/>
              </a:solidFill>
              <a:latin typeface="Marianne" panose="02000000000000000000" pitchFamily="2" charset="0"/>
            </a:endParaRPr>
          </a:p>
          <a:p>
            <a:endParaRPr lang="fr-FR" sz="1200" b="1" dirty="0">
              <a:solidFill>
                <a:srgbClr val="435997"/>
              </a:solidFill>
              <a:latin typeface="Marianne" panose="02000000000000000000" pitchFamily="2" charset="0"/>
            </a:endParaRPr>
          </a:p>
          <a:p>
            <a:endParaRPr lang="fr-FR" sz="1200" b="1" dirty="0"/>
          </a:p>
        </p:txBody>
      </p:sp>
      <p:pic>
        <p:nvPicPr>
          <p:cNvPr id="4" name="Image 3"/>
          <p:cNvPicPr>
            <a:picLocks noChangeAspect="1"/>
          </p:cNvPicPr>
          <p:nvPr/>
        </p:nvPicPr>
        <p:blipFill>
          <a:blip r:embed="rId2"/>
          <a:stretch>
            <a:fillRect/>
          </a:stretch>
        </p:blipFill>
        <p:spPr>
          <a:xfrm>
            <a:off x="1728331" y="711000"/>
            <a:ext cx="7047945" cy="5436000"/>
          </a:xfrm>
          <a:prstGeom prst="rect">
            <a:avLst/>
          </a:prstGeom>
        </p:spPr>
      </p:pic>
      <p:sp>
        <p:nvSpPr>
          <p:cNvPr id="9" name="Titre 8"/>
          <p:cNvSpPr txBox="1">
            <a:spLocks/>
          </p:cNvSpPr>
          <p:nvPr/>
        </p:nvSpPr>
        <p:spPr bwMode="gray">
          <a:xfrm>
            <a:off x="323528" y="3212976"/>
            <a:ext cx="3024336" cy="936104"/>
          </a:xfrm>
          <a:prstGeom prst="rect">
            <a:avLst/>
          </a:prstGeom>
          <a:solidFill>
            <a:schemeClr val="bg1"/>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378"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smtClean="0">
                <a:solidFill>
                  <a:schemeClr val="tx2">
                    <a:lumMod val="75000"/>
                  </a:schemeClr>
                </a:solidFill>
                <a:latin typeface="Marianne" panose="02000000000000000000" pitchFamily="2" charset="0"/>
              </a:rPr>
              <a:t>Le bouton + Ajouter un choix ouvre une pop-up qui permet la sélection d’une voie d’orientation.</a:t>
            </a:r>
            <a:endParaRPr lang="fr-FR" sz="1400"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xmlns="" val="398367855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5508104" y="188640"/>
            <a:ext cx="4572040" cy="646331"/>
          </a:xfrm>
          <a:prstGeom prst="rect">
            <a:avLst/>
          </a:prstGeom>
        </p:spPr>
        <p:txBody>
          <a:bodyPr wrap="square">
            <a:spAutoFit/>
          </a:bodyPr>
          <a:lstStyle/>
          <a:p>
            <a:r>
              <a:rPr lang="fr-FR" sz="1200" b="1" dirty="0">
                <a:solidFill>
                  <a:srgbClr val="435997"/>
                </a:solidFill>
                <a:latin typeface="Marianne" panose="02000000000000000000" pitchFamily="2" charset="0"/>
              </a:rPr>
              <a:t>Demander sa voie d’orientation après </a:t>
            </a:r>
            <a:r>
              <a:rPr lang="fr-FR" sz="1200" b="1" dirty="0" smtClean="0">
                <a:solidFill>
                  <a:srgbClr val="435997"/>
                </a:solidFill>
                <a:latin typeface="Marianne" panose="02000000000000000000" pitchFamily="2" charset="0"/>
              </a:rPr>
              <a:t>la 2</a:t>
            </a:r>
            <a:r>
              <a:rPr lang="fr-FR" sz="1200" b="1" baseline="30000" dirty="0" smtClean="0">
                <a:solidFill>
                  <a:srgbClr val="435997"/>
                </a:solidFill>
                <a:latin typeface="Marianne" panose="02000000000000000000" pitchFamily="2" charset="0"/>
              </a:rPr>
              <a:t>de</a:t>
            </a:r>
            <a:endParaRPr lang="fr-FR" sz="1200" b="1" baseline="30000" dirty="0">
              <a:solidFill>
                <a:srgbClr val="435997"/>
              </a:solidFill>
              <a:latin typeface="Marianne" panose="02000000000000000000" pitchFamily="2" charset="0"/>
            </a:endParaRPr>
          </a:p>
          <a:p>
            <a:endParaRPr lang="fr-FR" sz="1200" b="1" dirty="0">
              <a:solidFill>
                <a:srgbClr val="435997"/>
              </a:solidFill>
              <a:latin typeface="Marianne" panose="02000000000000000000" pitchFamily="2" charset="0"/>
            </a:endParaRPr>
          </a:p>
          <a:p>
            <a:endParaRPr lang="fr-FR" sz="1200" b="1" dirty="0"/>
          </a:p>
        </p:txBody>
      </p:sp>
      <p:sp>
        <p:nvSpPr>
          <p:cNvPr id="10" name="Titre 8"/>
          <p:cNvSpPr txBox="1">
            <a:spLocks/>
          </p:cNvSpPr>
          <p:nvPr/>
        </p:nvSpPr>
        <p:spPr bwMode="gray">
          <a:xfrm>
            <a:off x="448274" y="5245994"/>
            <a:ext cx="8681036" cy="936104"/>
          </a:xfrm>
          <a:prstGeom prst="rect">
            <a:avLst/>
          </a:prstGeom>
          <a:no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378"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smtClean="0">
                <a:solidFill>
                  <a:schemeClr val="tx2">
                    <a:lumMod val="75000"/>
                  </a:schemeClr>
                </a:solidFill>
                <a:latin typeface="Marianne" panose="02000000000000000000" pitchFamily="2" charset="0"/>
              </a:rPr>
              <a:t>La sélection d’une voie se fait dans l’ordre de préférence, il est possible de modifier les choix jusqu’à la fermeture du service en ligne Orientation à la date indiquée par le chef d’établissement.</a:t>
            </a:r>
            <a:br>
              <a:rPr lang="fr-FR" sz="1400" smtClean="0">
                <a:solidFill>
                  <a:schemeClr val="tx2">
                    <a:lumMod val="75000"/>
                  </a:schemeClr>
                </a:solidFill>
                <a:latin typeface="Marianne" panose="02000000000000000000" pitchFamily="2" charset="0"/>
              </a:rPr>
            </a:br>
            <a:endParaRPr lang="fr-FR" sz="1400" dirty="0">
              <a:solidFill>
                <a:schemeClr val="tx2">
                  <a:lumMod val="75000"/>
                </a:schemeClr>
              </a:solidFill>
              <a:latin typeface="Marianne" panose="02000000000000000000" pitchFamily="2" charset="0"/>
            </a:endParaRPr>
          </a:p>
        </p:txBody>
      </p:sp>
      <p:pic>
        <p:nvPicPr>
          <p:cNvPr id="4" name="Image 3"/>
          <p:cNvPicPr>
            <a:picLocks noChangeAspect="1"/>
          </p:cNvPicPr>
          <p:nvPr/>
        </p:nvPicPr>
        <p:blipFill>
          <a:blip r:embed="rId2"/>
          <a:stretch>
            <a:fillRect/>
          </a:stretch>
        </p:blipFill>
        <p:spPr>
          <a:xfrm>
            <a:off x="251520" y="1099183"/>
            <a:ext cx="8718606" cy="4104000"/>
          </a:xfrm>
          <a:prstGeom prst="rect">
            <a:avLst/>
          </a:prstGeom>
        </p:spPr>
      </p:pic>
    </p:spTree>
    <p:extLst>
      <p:ext uri="{BB962C8B-B14F-4D97-AF65-F5344CB8AC3E}">
        <p14:creationId xmlns:p14="http://schemas.microsoft.com/office/powerpoint/2010/main" xmlns="" val="408091968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82CB6B3B-9ED9-1A5C-ABFB-080EC9118695}"/>
              </a:ext>
            </a:extLst>
          </p:cNvPr>
          <p:cNvSpPr txBox="1">
            <a:spLocks/>
          </p:cNvSpPr>
          <p:nvPr/>
        </p:nvSpPr>
        <p:spPr>
          <a:xfrm>
            <a:off x="899592" y="1052736"/>
            <a:ext cx="1728192" cy="360039"/>
          </a:xfrm>
          <a:prstGeom prst="rect">
            <a:avLst/>
          </a:prstGeom>
        </p:spPr>
        <p:txBody>
          <a:bodyPr>
            <a:normAutofit fontScale="25000" lnSpcReduction="20000"/>
          </a:bodyPr>
          <a:lstStyle>
            <a:lvl1pPr marL="0" marR="0" lvl="0" indent="0" algn="l" defTabSz="914400" rtl="0" fontAlgn="auto" hangingPunct="1">
              <a:lnSpc>
                <a:spcPct val="90000"/>
              </a:lnSpc>
              <a:spcBef>
                <a:spcPts val="0"/>
              </a:spcBef>
              <a:spcAft>
                <a:spcPts val="0"/>
              </a:spcAft>
              <a:buNone/>
              <a:tabLst/>
              <a:defRPr lang="fr-FR" sz="3200" b="0" i="0" u="none" strike="noStrike" kern="1200" cap="all" spc="0" baseline="0">
                <a:solidFill>
                  <a:srgbClr val="000000"/>
                </a:solidFill>
                <a:uFillTx/>
                <a:latin typeface="Gill Sans MT"/>
              </a:defRPr>
            </a:lvl1pPr>
          </a:lstStyle>
          <a:p>
            <a:r>
              <a:rPr lang="fr-FR" sz="5200" dirty="0" smtClean="0">
                <a:solidFill>
                  <a:schemeClr val="tx1"/>
                </a:solidFill>
              </a:rPr>
              <a:t>CAS I: 1</a:t>
            </a:r>
            <a:r>
              <a:rPr lang="fr-FR" sz="5200" baseline="30000" dirty="0" smtClean="0">
                <a:solidFill>
                  <a:schemeClr val="tx1"/>
                </a:solidFill>
              </a:rPr>
              <a:t>ère</a:t>
            </a:r>
            <a:r>
              <a:rPr lang="fr-FR" sz="5200" baseline="30000" dirty="0" smtClean="0">
                <a:solidFill>
                  <a:schemeClr val="accent6">
                    <a:lumMod val="75000"/>
                  </a:schemeClr>
                </a:solidFill>
              </a:rPr>
              <a:t> </a:t>
            </a:r>
            <a:r>
              <a:rPr lang="fr-FR" sz="5200" dirty="0" smtClean="0">
                <a:solidFill>
                  <a:schemeClr val="tx1"/>
                </a:solidFill>
              </a:rPr>
              <a:t>générale</a:t>
            </a:r>
            <a:r>
              <a:rPr lang="fr-FR" sz="4800" dirty="0"/>
              <a:t/>
            </a:r>
            <a:br>
              <a:rPr lang="fr-FR" sz="4800" dirty="0"/>
            </a:br>
            <a:r>
              <a:rPr lang="fr-FR" sz="2000" dirty="0"/>
              <a:t/>
            </a:r>
            <a:br>
              <a:rPr lang="fr-FR" sz="2000" dirty="0"/>
            </a:br>
            <a:endParaRPr lang="fr-FR" sz="2000" dirty="0"/>
          </a:p>
        </p:txBody>
      </p:sp>
      <p:sp>
        <p:nvSpPr>
          <p:cNvPr id="3" name="ZoneTexte 2">
            <a:extLst>
              <a:ext uri="{FF2B5EF4-FFF2-40B4-BE49-F238E27FC236}">
                <a16:creationId xmlns="" xmlns:a16="http://schemas.microsoft.com/office/drawing/2014/main" id="{8965174D-0773-D499-1BB7-E78E46D35A10}"/>
              </a:ext>
            </a:extLst>
          </p:cNvPr>
          <p:cNvSpPr txBox="1"/>
          <p:nvPr/>
        </p:nvSpPr>
        <p:spPr>
          <a:xfrm>
            <a:off x="827584" y="3284984"/>
            <a:ext cx="3207459" cy="492443"/>
          </a:xfrm>
          <a:prstGeom prst="rect">
            <a:avLst/>
          </a:prstGeom>
          <a:noFill/>
        </p:spPr>
        <p:txBody>
          <a:bodyPr wrap="square" rtlCol="0">
            <a:spAutoFit/>
          </a:bodyPr>
          <a:lstStyle/>
          <a:p>
            <a:r>
              <a:rPr lang="fr-FR" sz="1300" dirty="0">
                <a:solidFill>
                  <a:srgbClr val="00B050"/>
                </a:solidFill>
              </a:rPr>
              <a:t>CAS II: </a:t>
            </a:r>
            <a:endParaRPr lang="fr-FR" sz="1300" dirty="0" smtClean="0">
              <a:solidFill>
                <a:srgbClr val="00B050"/>
              </a:solidFill>
            </a:endParaRPr>
          </a:p>
          <a:p>
            <a:r>
              <a:rPr lang="fr-FR" sz="1300" dirty="0" smtClean="0">
                <a:solidFill>
                  <a:srgbClr val="00B050"/>
                </a:solidFill>
              </a:rPr>
              <a:t>1</a:t>
            </a:r>
            <a:r>
              <a:rPr lang="fr-FR" sz="1300" baseline="30000" dirty="0" smtClean="0">
                <a:solidFill>
                  <a:srgbClr val="00B050"/>
                </a:solidFill>
              </a:rPr>
              <a:t>ère</a:t>
            </a:r>
            <a:r>
              <a:rPr lang="fr-FR" sz="1300" dirty="0" smtClean="0">
                <a:solidFill>
                  <a:srgbClr val="00B050"/>
                </a:solidFill>
              </a:rPr>
              <a:t> </a:t>
            </a:r>
            <a:r>
              <a:rPr lang="fr-FR" sz="1300" dirty="0">
                <a:solidFill>
                  <a:srgbClr val="00B050"/>
                </a:solidFill>
              </a:rPr>
              <a:t>TECHNOLOGIQUE</a:t>
            </a:r>
          </a:p>
        </p:txBody>
      </p:sp>
      <p:cxnSp>
        <p:nvCxnSpPr>
          <p:cNvPr id="4" name="Connecteur droit avec flèche 3">
            <a:extLst>
              <a:ext uri="{FF2B5EF4-FFF2-40B4-BE49-F238E27FC236}">
                <a16:creationId xmlns="" xmlns:a16="http://schemas.microsoft.com/office/drawing/2014/main" id="{8D1A5CCE-97DD-76CA-0400-64453743048E}"/>
              </a:ext>
            </a:extLst>
          </p:cNvPr>
          <p:cNvCxnSpPr>
            <a:cxnSpLocks/>
          </p:cNvCxnSpPr>
          <p:nvPr/>
        </p:nvCxnSpPr>
        <p:spPr>
          <a:xfrm flipH="1">
            <a:off x="1043608" y="3933056"/>
            <a:ext cx="268356" cy="6722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5" name="Connecteur droit avec flèche 4">
            <a:extLst>
              <a:ext uri="{FF2B5EF4-FFF2-40B4-BE49-F238E27FC236}">
                <a16:creationId xmlns="" xmlns:a16="http://schemas.microsoft.com/office/drawing/2014/main" id="{F031CA12-5386-591C-5A3A-54489B33AF71}"/>
              </a:ext>
            </a:extLst>
          </p:cNvPr>
          <p:cNvCxnSpPr>
            <a:cxnSpLocks/>
          </p:cNvCxnSpPr>
          <p:nvPr/>
        </p:nvCxnSpPr>
        <p:spPr>
          <a:xfrm>
            <a:off x="2411760" y="3789040"/>
            <a:ext cx="285254" cy="6722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8" name="ZoneTexte 7">
            <a:extLst>
              <a:ext uri="{FF2B5EF4-FFF2-40B4-BE49-F238E27FC236}">
                <a16:creationId xmlns="" xmlns:a16="http://schemas.microsoft.com/office/drawing/2014/main" id="{6878613B-D756-E5D7-294C-F6BD16A7DFB5}"/>
              </a:ext>
            </a:extLst>
          </p:cNvPr>
          <p:cNvSpPr txBox="1"/>
          <p:nvPr/>
        </p:nvSpPr>
        <p:spPr>
          <a:xfrm>
            <a:off x="755576" y="4509120"/>
            <a:ext cx="846814" cy="646331"/>
          </a:xfrm>
          <a:prstGeom prst="rect">
            <a:avLst/>
          </a:prstGeom>
          <a:noFill/>
        </p:spPr>
        <p:txBody>
          <a:bodyPr wrap="square" rtlCol="0">
            <a:spAutoFit/>
          </a:bodyPr>
          <a:lstStyle/>
          <a:p>
            <a:r>
              <a:rPr lang="fr-FR" dirty="0">
                <a:solidFill>
                  <a:schemeClr val="accent6">
                    <a:lumMod val="75000"/>
                  </a:schemeClr>
                </a:solidFill>
              </a:rPr>
              <a:t>1</a:t>
            </a:r>
            <a:r>
              <a:rPr lang="fr-FR" baseline="30000" dirty="0">
                <a:solidFill>
                  <a:schemeClr val="accent6">
                    <a:lumMod val="75000"/>
                  </a:schemeClr>
                </a:solidFill>
              </a:rPr>
              <a:t>ère</a:t>
            </a:r>
            <a:r>
              <a:rPr lang="fr-FR" dirty="0">
                <a:solidFill>
                  <a:schemeClr val="accent6">
                    <a:lumMod val="75000"/>
                  </a:schemeClr>
                </a:solidFill>
              </a:rPr>
              <a:t> STMG</a:t>
            </a:r>
          </a:p>
        </p:txBody>
      </p:sp>
      <p:sp>
        <p:nvSpPr>
          <p:cNvPr id="9" name="ZoneTexte 8">
            <a:extLst>
              <a:ext uri="{FF2B5EF4-FFF2-40B4-BE49-F238E27FC236}">
                <a16:creationId xmlns="" xmlns:a16="http://schemas.microsoft.com/office/drawing/2014/main" id="{313DC8FD-1455-3509-0B52-069715CD21BB}"/>
              </a:ext>
            </a:extLst>
          </p:cNvPr>
          <p:cNvSpPr txBox="1"/>
          <p:nvPr/>
        </p:nvSpPr>
        <p:spPr>
          <a:xfrm>
            <a:off x="2411760" y="4437112"/>
            <a:ext cx="846814" cy="646331"/>
          </a:xfrm>
          <a:prstGeom prst="rect">
            <a:avLst/>
          </a:prstGeom>
          <a:noFill/>
        </p:spPr>
        <p:txBody>
          <a:bodyPr wrap="square" rtlCol="0">
            <a:spAutoFit/>
          </a:bodyPr>
          <a:lstStyle/>
          <a:p>
            <a:r>
              <a:rPr lang="fr-FR" dirty="0">
                <a:solidFill>
                  <a:schemeClr val="accent6">
                    <a:lumMod val="75000"/>
                  </a:schemeClr>
                </a:solidFill>
              </a:rPr>
              <a:t>1</a:t>
            </a:r>
            <a:r>
              <a:rPr lang="fr-FR" baseline="30000" dirty="0">
                <a:solidFill>
                  <a:schemeClr val="accent6">
                    <a:lumMod val="75000"/>
                  </a:schemeClr>
                </a:solidFill>
              </a:rPr>
              <a:t>ère</a:t>
            </a:r>
            <a:r>
              <a:rPr lang="fr-FR" dirty="0">
                <a:solidFill>
                  <a:schemeClr val="accent6">
                    <a:lumMod val="75000"/>
                  </a:schemeClr>
                </a:solidFill>
              </a:rPr>
              <a:t> STI2D</a:t>
            </a:r>
          </a:p>
        </p:txBody>
      </p:sp>
      <p:sp>
        <p:nvSpPr>
          <p:cNvPr id="10" name="Titre 1">
            <a:extLst>
              <a:ext uri="{FF2B5EF4-FFF2-40B4-BE49-F238E27FC236}">
                <a16:creationId xmlns="" xmlns:a16="http://schemas.microsoft.com/office/drawing/2014/main" id="{E7AB2566-0845-F598-99C3-AB0D2933738A}"/>
              </a:ext>
            </a:extLst>
          </p:cNvPr>
          <p:cNvSpPr txBox="1">
            <a:spLocks/>
          </p:cNvSpPr>
          <p:nvPr/>
        </p:nvSpPr>
        <p:spPr>
          <a:xfrm>
            <a:off x="6021196" y="747849"/>
            <a:ext cx="2655665" cy="667483"/>
          </a:xfrm>
          <a:prstGeom prst="rect">
            <a:avLst/>
          </a:prstGeom>
        </p:spPr>
        <p:txBody>
          <a:bodyPr>
            <a:normAutofit fontScale="62500" lnSpcReduction="20000"/>
          </a:bodyPr>
          <a:lstStyle>
            <a:lvl1pPr marL="0" marR="0" lvl="0" indent="0" algn="l" defTabSz="914400" rtl="0" fontAlgn="auto" hangingPunct="1">
              <a:lnSpc>
                <a:spcPct val="90000"/>
              </a:lnSpc>
              <a:spcBef>
                <a:spcPts val="0"/>
              </a:spcBef>
              <a:spcAft>
                <a:spcPts val="0"/>
              </a:spcAft>
              <a:buNone/>
              <a:tabLst/>
              <a:defRPr lang="fr-FR" sz="3200" b="0" i="0" u="none" strike="noStrike" kern="1200" cap="all" spc="0" baseline="0">
                <a:solidFill>
                  <a:srgbClr val="000000"/>
                </a:solidFill>
                <a:uFillTx/>
                <a:latin typeface="Gill Sans MT"/>
              </a:defRPr>
            </a:lvl1pPr>
          </a:lstStyle>
          <a:p>
            <a:r>
              <a:rPr lang="fr-FR" sz="2100" dirty="0">
                <a:solidFill>
                  <a:srgbClr val="FF0000"/>
                </a:solidFill>
              </a:rPr>
              <a:t>CAS III: VOIE PROFESSIONNELLE</a:t>
            </a:r>
            <a:r>
              <a:rPr lang="fr-FR" sz="2000" dirty="0"/>
              <a:t/>
            </a:r>
            <a:br>
              <a:rPr lang="fr-FR" sz="2000" dirty="0"/>
            </a:br>
            <a:r>
              <a:rPr lang="fr-FR" sz="2000" dirty="0"/>
              <a:t/>
            </a:r>
            <a:br>
              <a:rPr lang="fr-FR" sz="2000" dirty="0"/>
            </a:br>
            <a:endParaRPr lang="fr-FR" sz="2000" dirty="0"/>
          </a:p>
        </p:txBody>
      </p:sp>
      <p:cxnSp>
        <p:nvCxnSpPr>
          <p:cNvPr id="11" name="Connecteur droit avec flèche 10">
            <a:extLst>
              <a:ext uri="{FF2B5EF4-FFF2-40B4-BE49-F238E27FC236}">
                <a16:creationId xmlns="" xmlns:a16="http://schemas.microsoft.com/office/drawing/2014/main" id="{EB730EC6-FCEC-8D0F-34DE-420141D0297C}"/>
              </a:ext>
            </a:extLst>
          </p:cNvPr>
          <p:cNvCxnSpPr>
            <a:cxnSpLocks/>
          </p:cNvCxnSpPr>
          <p:nvPr/>
        </p:nvCxnSpPr>
        <p:spPr>
          <a:xfrm flipH="1">
            <a:off x="6219497" y="1387041"/>
            <a:ext cx="344340" cy="76618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 xmlns:a16="http://schemas.microsoft.com/office/drawing/2014/main" id="{0BBA4F88-16A6-091C-3A58-4746C40D0BB0}"/>
              </a:ext>
            </a:extLst>
          </p:cNvPr>
          <p:cNvSpPr txBox="1"/>
          <p:nvPr/>
        </p:nvSpPr>
        <p:spPr>
          <a:xfrm>
            <a:off x="5724128" y="2387098"/>
            <a:ext cx="896327" cy="646331"/>
          </a:xfrm>
          <a:prstGeom prst="rect">
            <a:avLst/>
          </a:prstGeom>
          <a:noFill/>
        </p:spPr>
        <p:txBody>
          <a:bodyPr wrap="square" rtlCol="0">
            <a:spAutoFit/>
          </a:bodyPr>
          <a:lstStyle/>
          <a:p>
            <a:r>
              <a:rPr lang="fr-FR" dirty="0" smtClean="0">
                <a:solidFill>
                  <a:srgbClr val="FF0000"/>
                </a:solidFill>
              </a:rPr>
              <a:t>2</a:t>
            </a:r>
            <a:r>
              <a:rPr lang="fr-FR" baseline="30000" dirty="0" smtClean="0">
                <a:solidFill>
                  <a:srgbClr val="FF0000"/>
                </a:solidFill>
              </a:rPr>
              <a:t>NDE</a:t>
            </a:r>
            <a:r>
              <a:rPr lang="fr-FR" dirty="0" smtClean="0">
                <a:solidFill>
                  <a:srgbClr val="FF0000"/>
                </a:solidFill>
              </a:rPr>
              <a:t>  PRO</a:t>
            </a:r>
            <a:endParaRPr lang="fr-FR" dirty="0">
              <a:solidFill>
                <a:srgbClr val="FF0000"/>
              </a:solidFill>
            </a:endParaRPr>
          </a:p>
        </p:txBody>
      </p:sp>
      <p:sp>
        <p:nvSpPr>
          <p:cNvPr id="13" name="ZoneTexte 12">
            <a:extLst>
              <a:ext uri="{FF2B5EF4-FFF2-40B4-BE49-F238E27FC236}">
                <a16:creationId xmlns="" xmlns:a16="http://schemas.microsoft.com/office/drawing/2014/main" id="{64401B91-5ECD-333D-6F51-974616342090}"/>
              </a:ext>
            </a:extLst>
          </p:cNvPr>
          <p:cNvSpPr txBox="1"/>
          <p:nvPr/>
        </p:nvSpPr>
        <p:spPr>
          <a:xfrm>
            <a:off x="7020272" y="2348880"/>
            <a:ext cx="1008112" cy="646331"/>
          </a:xfrm>
          <a:prstGeom prst="rect">
            <a:avLst/>
          </a:prstGeom>
          <a:noFill/>
        </p:spPr>
        <p:txBody>
          <a:bodyPr wrap="square" rtlCol="0">
            <a:spAutoFit/>
          </a:bodyPr>
          <a:lstStyle/>
          <a:p>
            <a:r>
              <a:rPr lang="fr-FR" dirty="0">
                <a:solidFill>
                  <a:srgbClr val="FF0000"/>
                </a:solidFill>
              </a:rPr>
              <a:t>1</a:t>
            </a:r>
            <a:r>
              <a:rPr lang="fr-FR" baseline="30000" dirty="0">
                <a:solidFill>
                  <a:srgbClr val="FF0000"/>
                </a:solidFill>
              </a:rPr>
              <a:t>ère</a:t>
            </a:r>
            <a:r>
              <a:rPr lang="fr-FR" dirty="0">
                <a:solidFill>
                  <a:srgbClr val="FF0000"/>
                </a:solidFill>
              </a:rPr>
              <a:t>   PRO</a:t>
            </a:r>
          </a:p>
        </p:txBody>
      </p:sp>
      <p:sp>
        <p:nvSpPr>
          <p:cNvPr id="14" name="ZoneTexte 13">
            <a:extLst>
              <a:ext uri="{FF2B5EF4-FFF2-40B4-BE49-F238E27FC236}">
                <a16:creationId xmlns="" xmlns:a16="http://schemas.microsoft.com/office/drawing/2014/main" id="{B4D15D40-5096-A54F-1184-B059EA19A303}"/>
              </a:ext>
            </a:extLst>
          </p:cNvPr>
          <p:cNvSpPr txBox="1"/>
          <p:nvPr/>
        </p:nvSpPr>
        <p:spPr>
          <a:xfrm>
            <a:off x="8202765" y="2387098"/>
            <a:ext cx="846814" cy="369332"/>
          </a:xfrm>
          <a:prstGeom prst="rect">
            <a:avLst/>
          </a:prstGeom>
          <a:noFill/>
        </p:spPr>
        <p:txBody>
          <a:bodyPr wrap="square" rtlCol="0">
            <a:spAutoFit/>
          </a:bodyPr>
          <a:lstStyle/>
          <a:p>
            <a:r>
              <a:rPr lang="fr-FR" dirty="0">
                <a:solidFill>
                  <a:srgbClr val="FF0000"/>
                </a:solidFill>
              </a:rPr>
              <a:t>CAP</a:t>
            </a:r>
          </a:p>
        </p:txBody>
      </p:sp>
      <p:cxnSp>
        <p:nvCxnSpPr>
          <p:cNvPr id="15" name="Connecteur droit avec flèche 14">
            <a:extLst>
              <a:ext uri="{FF2B5EF4-FFF2-40B4-BE49-F238E27FC236}">
                <a16:creationId xmlns="" xmlns:a16="http://schemas.microsoft.com/office/drawing/2014/main" id="{D64B363C-7A11-AB1B-078A-94EF561BE787}"/>
              </a:ext>
            </a:extLst>
          </p:cNvPr>
          <p:cNvCxnSpPr>
            <a:cxnSpLocks/>
          </p:cNvCxnSpPr>
          <p:nvPr/>
        </p:nvCxnSpPr>
        <p:spPr>
          <a:xfrm>
            <a:off x="7483206" y="1360525"/>
            <a:ext cx="0" cy="79270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 xmlns:a16="http://schemas.microsoft.com/office/drawing/2014/main" id="{54EA11A6-1F29-71CB-0F0A-511C38208EC3}"/>
              </a:ext>
            </a:extLst>
          </p:cNvPr>
          <p:cNvCxnSpPr>
            <a:cxnSpLocks/>
          </p:cNvCxnSpPr>
          <p:nvPr/>
        </p:nvCxnSpPr>
        <p:spPr>
          <a:xfrm>
            <a:off x="8402576" y="1311964"/>
            <a:ext cx="0" cy="84126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 xmlns:a16="http://schemas.microsoft.com/office/drawing/2014/main" id="{F07386AC-EACE-7F62-1A52-49F70C35F399}"/>
              </a:ext>
            </a:extLst>
          </p:cNvPr>
          <p:cNvSpPr/>
          <p:nvPr/>
        </p:nvSpPr>
        <p:spPr>
          <a:xfrm>
            <a:off x="5724128" y="2348880"/>
            <a:ext cx="936104" cy="72008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Rectangle 18">
            <a:extLst>
              <a:ext uri="{FF2B5EF4-FFF2-40B4-BE49-F238E27FC236}">
                <a16:creationId xmlns="" xmlns:a16="http://schemas.microsoft.com/office/drawing/2014/main" id="{522D882A-13E6-8980-A1C4-C5D25ED4C59B}"/>
              </a:ext>
            </a:extLst>
          </p:cNvPr>
          <p:cNvSpPr/>
          <p:nvPr/>
        </p:nvSpPr>
        <p:spPr>
          <a:xfrm>
            <a:off x="7081666" y="2289976"/>
            <a:ext cx="873544" cy="5724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Rectangle 19">
            <a:extLst>
              <a:ext uri="{FF2B5EF4-FFF2-40B4-BE49-F238E27FC236}">
                <a16:creationId xmlns="" xmlns:a16="http://schemas.microsoft.com/office/drawing/2014/main" id="{21853825-B39C-8289-DC11-43C5153A7A03}"/>
              </a:ext>
            </a:extLst>
          </p:cNvPr>
          <p:cNvSpPr/>
          <p:nvPr/>
        </p:nvSpPr>
        <p:spPr>
          <a:xfrm>
            <a:off x="8121370" y="2289976"/>
            <a:ext cx="873544" cy="57249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1" name="Ellipse 20">
            <a:extLst>
              <a:ext uri="{FF2B5EF4-FFF2-40B4-BE49-F238E27FC236}">
                <a16:creationId xmlns="" xmlns:a16="http://schemas.microsoft.com/office/drawing/2014/main" id="{DB5B86EA-C972-C020-E699-A799D7ACA603}"/>
              </a:ext>
            </a:extLst>
          </p:cNvPr>
          <p:cNvSpPr/>
          <p:nvPr/>
        </p:nvSpPr>
        <p:spPr>
          <a:xfrm>
            <a:off x="467544" y="764704"/>
            <a:ext cx="2469447" cy="1025717"/>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Ellipse 21">
            <a:extLst>
              <a:ext uri="{FF2B5EF4-FFF2-40B4-BE49-F238E27FC236}">
                <a16:creationId xmlns="" xmlns:a16="http://schemas.microsoft.com/office/drawing/2014/main" id="{C2F7E2CD-DBB3-0892-10B2-3BF7ECA78118}"/>
              </a:ext>
            </a:extLst>
          </p:cNvPr>
          <p:cNvSpPr/>
          <p:nvPr/>
        </p:nvSpPr>
        <p:spPr>
          <a:xfrm>
            <a:off x="611560" y="2996952"/>
            <a:ext cx="2571182" cy="1025717"/>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Ellipse 22">
            <a:extLst>
              <a:ext uri="{FF2B5EF4-FFF2-40B4-BE49-F238E27FC236}">
                <a16:creationId xmlns="" xmlns:a16="http://schemas.microsoft.com/office/drawing/2014/main" id="{2E653078-35AE-B224-B04C-801A76EF1513}"/>
              </a:ext>
            </a:extLst>
          </p:cNvPr>
          <p:cNvSpPr/>
          <p:nvPr/>
        </p:nvSpPr>
        <p:spPr>
          <a:xfrm>
            <a:off x="5831288" y="286248"/>
            <a:ext cx="2911171" cy="1025717"/>
          </a:xfrm>
          <a:prstGeom prst="ellipse">
            <a:avLst/>
          </a:prstGeom>
          <a:noFill/>
          <a:ln>
            <a:solidFill>
              <a:schemeClr val="tx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24" name="Connecteur droit avec flèche 23">
            <a:extLst>
              <a:ext uri="{FF2B5EF4-FFF2-40B4-BE49-F238E27FC236}">
                <a16:creationId xmlns="" xmlns:a16="http://schemas.microsoft.com/office/drawing/2014/main" id="{8AF91E00-011A-F42C-3E02-AD633E268E54}"/>
              </a:ext>
            </a:extLst>
          </p:cNvPr>
          <p:cNvCxnSpPr>
            <a:cxnSpLocks/>
          </p:cNvCxnSpPr>
          <p:nvPr/>
        </p:nvCxnSpPr>
        <p:spPr>
          <a:xfrm flipH="1">
            <a:off x="683568" y="1556792"/>
            <a:ext cx="268356" cy="67229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ZoneTexte 24">
            <a:extLst>
              <a:ext uri="{FF2B5EF4-FFF2-40B4-BE49-F238E27FC236}">
                <a16:creationId xmlns="" xmlns:a16="http://schemas.microsoft.com/office/drawing/2014/main" id="{82E35363-150F-C0FE-3D55-4EF3AF962DC0}"/>
              </a:ext>
            </a:extLst>
          </p:cNvPr>
          <p:cNvSpPr txBox="1"/>
          <p:nvPr/>
        </p:nvSpPr>
        <p:spPr>
          <a:xfrm>
            <a:off x="107504" y="2204864"/>
            <a:ext cx="1988357" cy="646331"/>
          </a:xfrm>
          <a:prstGeom prst="rect">
            <a:avLst/>
          </a:prstGeom>
          <a:noFill/>
        </p:spPr>
        <p:txBody>
          <a:bodyPr wrap="square" rtlCol="0">
            <a:spAutoFit/>
          </a:bodyPr>
          <a:lstStyle/>
          <a:p>
            <a:r>
              <a:rPr lang="fr-FR" dirty="0"/>
              <a:t>CHOISIR </a:t>
            </a:r>
            <a:r>
              <a:rPr lang="fr-FR" dirty="0" smtClean="0"/>
              <a:t>3 à 4 </a:t>
            </a:r>
            <a:r>
              <a:rPr lang="fr-FR" dirty="0"/>
              <a:t>SPECIALITES…</a:t>
            </a:r>
          </a:p>
        </p:txBody>
      </p:sp>
      <p:sp>
        <p:nvSpPr>
          <p:cNvPr id="26" name="Accolade fermante 25">
            <a:extLst>
              <a:ext uri="{FF2B5EF4-FFF2-40B4-BE49-F238E27FC236}">
                <a16:creationId xmlns="" xmlns:a16="http://schemas.microsoft.com/office/drawing/2014/main" id="{9F60CD80-064C-B1D7-3BB6-AF50EDA6991C}"/>
              </a:ext>
            </a:extLst>
          </p:cNvPr>
          <p:cNvSpPr/>
          <p:nvPr/>
        </p:nvSpPr>
        <p:spPr>
          <a:xfrm rot="5400000">
            <a:off x="1729922" y="3750798"/>
            <a:ext cx="578139" cy="2958879"/>
          </a:xfrm>
          <a:prstGeom prst="rightBrace">
            <a:avLst>
              <a:gd name="adj1" fmla="val 8333"/>
              <a:gd name="adj2" fmla="val 50000"/>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27" name="ZoneTexte 26">
            <a:extLst>
              <a:ext uri="{FF2B5EF4-FFF2-40B4-BE49-F238E27FC236}">
                <a16:creationId xmlns="" xmlns:a16="http://schemas.microsoft.com/office/drawing/2014/main" id="{9EF4BB2E-0FF2-BCA6-FBBA-494C7B3A6280}"/>
              </a:ext>
            </a:extLst>
          </p:cNvPr>
          <p:cNvSpPr txBox="1"/>
          <p:nvPr/>
        </p:nvSpPr>
        <p:spPr>
          <a:xfrm>
            <a:off x="683568" y="5589240"/>
            <a:ext cx="3041303" cy="646331"/>
          </a:xfrm>
          <a:prstGeom prst="rect">
            <a:avLst/>
          </a:prstGeom>
          <a:noFill/>
        </p:spPr>
        <p:txBody>
          <a:bodyPr wrap="square" rtlCol="0">
            <a:spAutoFit/>
          </a:bodyPr>
          <a:lstStyle/>
          <a:p>
            <a:r>
              <a:rPr lang="fr-FR" dirty="0"/>
              <a:t>À Condorcet et autres établissements</a:t>
            </a:r>
          </a:p>
        </p:txBody>
      </p:sp>
      <p:cxnSp>
        <p:nvCxnSpPr>
          <p:cNvPr id="28" name="Connecteur droit avec flèche 27">
            <a:extLst>
              <a:ext uri="{FF2B5EF4-FFF2-40B4-BE49-F238E27FC236}">
                <a16:creationId xmlns="" xmlns:a16="http://schemas.microsoft.com/office/drawing/2014/main" id="{60360934-C514-7FDB-7B45-946CAFBD1ACD}"/>
              </a:ext>
            </a:extLst>
          </p:cNvPr>
          <p:cNvCxnSpPr>
            <a:cxnSpLocks/>
          </p:cNvCxnSpPr>
          <p:nvPr/>
        </p:nvCxnSpPr>
        <p:spPr>
          <a:xfrm>
            <a:off x="3059832" y="3501008"/>
            <a:ext cx="374209" cy="29460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0" name="ZoneTexte 29">
            <a:extLst>
              <a:ext uri="{FF2B5EF4-FFF2-40B4-BE49-F238E27FC236}">
                <a16:creationId xmlns="" xmlns:a16="http://schemas.microsoft.com/office/drawing/2014/main" id="{DCD95AB9-31C1-D18B-0F8C-6C23A6528A6E}"/>
              </a:ext>
            </a:extLst>
          </p:cNvPr>
          <p:cNvSpPr txBox="1"/>
          <p:nvPr/>
        </p:nvSpPr>
        <p:spPr>
          <a:xfrm>
            <a:off x="3490073" y="3494328"/>
            <a:ext cx="4028364" cy="923330"/>
          </a:xfrm>
          <a:prstGeom prst="rect">
            <a:avLst/>
          </a:prstGeom>
          <a:noFill/>
        </p:spPr>
        <p:txBody>
          <a:bodyPr wrap="square" rtlCol="0">
            <a:spAutoFit/>
          </a:bodyPr>
          <a:lstStyle/>
          <a:p>
            <a:r>
              <a:rPr lang="fr-FR" dirty="0">
                <a:solidFill>
                  <a:schemeClr val="accent6">
                    <a:lumMod val="75000"/>
                  </a:schemeClr>
                </a:solidFill>
              </a:rPr>
              <a:t>1</a:t>
            </a:r>
            <a:r>
              <a:rPr lang="fr-FR" baseline="30000" dirty="0">
                <a:solidFill>
                  <a:schemeClr val="accent6">
                    <a:lumMod val="75000"/>
                  </a:schemeClr>
                </a:solidFill>
              </a:rPr>
              <a:t>ère</a:t>
            </a:r>
            <a:r>
              <a:rPr lang="fr-FR" dirty="0">
                <a:solidFill>
                  <a:schemeClr val="accent6">
                    <a:lumMod val="75000"/>
                  </a:schemeClr>
                </a:solidFill>
              </a:rPr>
              <a:t> </a:t>
            </a:r>
            <a:r>
              <a:rPr lang="fr-FR" dirty="0" smtClean="0">
                <a:solidFill>
                  <a:schemeClr val="accent6">
                    <a:lumMod val="75000"/>
                  </a:schemeClr>
                </a:solidFill>
              </a:rPr>
              <a:t>ST2S</a:t>
            </a:r>
            <a:r>
              <a:rPr lang="fr-FR" dirty="0">
                <a:solidFill>
                  <a:schemeClr val="accent6">
                    <a:lumMod val="75000"/>
                  </a:schemeClr>
                </a:solidFill>
              </a:rPr>
              <a:t>, 1</a:t>
            </a:r>
            <a:r>
              <a:rPr lang="fr-FR" baseline="30000" dirty="0">
                <a:solidFill>
                  <a:schemeClr val="accent6">
                    <a:lumMod val="75000"/>
                  </a:schemeClr>
                </a:solidFill>
              </a:rPr>
              <a:t>ère</a:t>
            </a:r>
            <a:r>
              <a:rPr lang="fr-FR" dirty="0">
                <a:solidFill>
                  <a:schemeClr val="accent6">
                    <a:lumMod val="75000"/>
                  </a:schemeClr>
                </a:solidFill>
              </a:rPr>
              <a:t> STL, autres voies technologiques dans autres établissements mais pas à Condorcet</a:t>
            </a:r>
          </a:p>
        </p:txBody>
      </p:sp>
      <p:cxnSp>
        <p:nvCxnSpPr>
          <p:cNvPr id="31" name="Connecteur droit avec flèche 30">
            <a:extLst>
              <a:ext uri="{FF2B5EF4-FFF2-40B4-BE49-F238E27FC236}">
                <a16:creationId xmlns="" xmlns:a16="http://schemas.microsoft.com/office/drawing/2014/main" id="{B85792F8-CE38-662B-F349-A7D320F88CBB}"/>
              </a:ext>
            </a:extLst>
          </p:cNvPr>
          <p:cNvCxnSpPr>
            <a:cxnSpLocks/>
          </p:cNvCxnSpPr>
          <p:nvPr/>
        </p:nvCxnSpPr>
        <p:spPr>
          <a:xfrm flipH="1">
            <a:off x="5546570" y="1086152"/>
            <a:ext cx="423405" cy="55175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 xmlns:a16="http://schemas.microsoft.com/office/drawing/2014/main" id="{5D1349D2-C285-3949-0B8B-CC174CF16010}"/>
              </a:ext>
            </a:extLst>
          </p:cNvPr>
          <p:cNvSpPr/>
          <p:nvPr/>
        </p:nvSpPr>
        <p:spPr>
          <a:xfrm>
            <a:off x="4139952" y="1700808"/>
            <a:ext cx="1656184" cy="437271"/>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dirty="0" smtClean="0">
                <a:solidFill>
                  <a:srgbClr val="FF0000"/>
                </a:solidFill>
              </a:rPr>
              <a:t>Apprentissage</a:t>
            </a:r>
            <a:endParaRPr lang="fr-FR" dirty="0">
              <a:solidFill>
                <a:srgbClr val="FF0000"/>
              </a:solidFill>
            </a:endParaRPr>
          </a:p>
        </p:txBody>
      </p:sp>
    </p:spTree>
    <p:extLst>
      <p:ext uri="{BB962C8B-B14F-4D97-AF65-F5344CB8AC3E}">
        <p14:creationId xmlns="" xmlns:p14="http://schemas.microsoft.com/office/powerpoint/2010/main" val="21040652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8" name="ZoneTexte 7"/>
          <p:cNvSpPr txBox="1"/>
          <p:nvPr/>
        </p:nvSpPr>
        <p:spPr>
          <a:xfrm>
            <a:off x="1" y="1338000"/>
            <a:ext cx="9144000" cy="507600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endParaRPr lang="fr-FR" sz="3200" b="1" dirty="0" smtClean="0">
              <a:solidFill>
                <a:schemeClr val="bg1"/>
              </a:solidFill>
              <a:latin typeface="Marianne" panose="02000000000000000000" pitchFamily="2" charset="0"/>
            </a:endParaRPr>
          </a:p>
          <a:p>
            <a:r>
              <a:rPr lang="fr-FR" sz="3200" b="1" dirty="0" smtClean="0">
                <a:solidFill>
                  <a:schemeClr val="bg1"/>
                </a:solidFill>
                <a:latin typeface="Marianne" panose="02000000000000000000" pitchFamily="2" charset="0"/>
              </a:rPr>
              <a:t>Valider les demandes d’orientation</a:t>
            </a:r>
            <a:endParaRPr lang="fr-FR" sz="3200" b="1"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xmlns="" val="75049835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5436096" y="121257"/>
            <a:ext cx="4572040" cy="461665"/>
          </a:xfrm>
          <a:prstGeom prst="rect">
            <a:avLst/>
          </a:prstGeom>
        </p:spPr>
        <p:txBody>
          <a:bodyPr wrap="square">
            <a:spAutoFit/>
          </a:bodyPr>
          <a:lstStyle/>
          <a:p>
            <a:r>
              <a:rPr lang="fr-FR" sz="1200" b="1" dirty="0">
                <a:solidFill>
                  <a:srgbClr val="435997"/>
                </a:solidFill>
                <a:latin typeface="Marianne" panose="02000000000000000000" pitchFamily="2" charset="0"/>
              </a:rPr>
              <a:t>Valider les demandes d’orientation</a:t>
            </a:r>
          </a:p>
          <a:p>
            <a:endParaRPr lang="fr-FR" sz="1200" b="1" dirty="0"/>
          </a:p>
        </p:txBody>
      </p:sp>
      <p:sp>
        <p:nvSpPr>
          <p:cNvPr id="5" name="Titre 8"/>
          <p:cNvSpPr txBox="1">
            <a:spLocks/>
          </p:cNvSpPr>
          <p:nvPr/>
        </p:nvSpPr>
        <p:spPr bwMode="gray">
          <a:xfrm>
            <a:off x="414531" y="3140968"/>
            <a:ext cx="3240360" cy="1008112"/>
          </a:xfrm>
          <a:prstGeom prst="rect">
            <a:avLst/>
          </a:prstGeom>
          <a:solidFill>
            <a:schemeClr val="bg1"/>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vert="horz" lIns="0" tIns="0" rIns="0" bIns="0" rtlCol="0" anchor="ctr" anchorCtr="0">
            <a:noAutofit/>
          </a:bodyPr>
          <a:lstStyle>
            <a:lvl1pPr algn="l" defTabSz="914378" rtl="0" eaLnBrk="1" latinLnBrk="0" hangingPunct="1">
              <a:lnSpc>
                <a:spcPct val="90000"/>
              </a:lnSpc>
              <a:spcBef>
                <a:spcPct val="0"/>
              </a:spcBef>
              <a:buNone/>
              <a:defRPr sz="2550" b="1"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fr-FR" sz="1400" dirty="0" smtClean="0">
                <a:solidFill>
                  <a:schemeClr val="tx2">
                    <a:lumMod val="75000"/>
                  </a:schemeClr>
                </a:solidFill>
                <a:latin typeface="Marianne" panose="02000000000000000000" pitchFamily="2" charset="0"/>
              </a:rPr>
              <a:t/>
            </a:r>
            <a:br>
              <a:rPr lang="fr-FR" sz="1400" dirty="0" smtClean="0">
                <a:solidFill>
                  <a:schemeClr val="tx2">
                    <a:lumMod val="75000"/>
                  </a:schemeClr>
                </a:solidFill>
                <a:latin typeface="Marianne" panose="02000000000000000000" pitchFamily="2" charset="0"/>
              </a:rPr>
            </a:br>
            <a:r>
              <a:rPr lang="fr-FR" sz="1400" dirty="0" smtClean="0">
                <a:solidFill>
                  <a:schemeClr val="tx2">
                    <a:lumMod val="75000"/>
                  </a:schemeClr>
                </a:solidFill>
                <a:latin typeface="Marianne" panose="02000000000000000000" pitchFamily="2" charset="0"/>
              </a:rPr>
              <a:t>Les choix validés sont envoyés automatiquement à l’établissement pour le conseil de classe.</a:t>
            </a:r>
            <a:endParaRPr lang="fr-FR" sz="1400" dirty="0">
              <a:solidFill>
                <a:schemeClr val="tx2">
                  <a:lumMod val="75000"/>
                </a:schemeClr>
              </a:solidFill>
              <a:latin typeface="Marianne" panose="02000000000000000000" pitchFamily="2" charset="0"/>
            </a:endParaRPr>
          </a:p>
        </p:txBody>
      </p:sp>
      <p:pic>
        <p:nvPicPr>
          <p:cNvPr id="6" name="Image 5"/>
          <p:cNvPicPr>
            <a:picLocks noChangeAspect="1"/>
          </p:cNvPicPr>
          <p:nvPr/>
        </p:nvPicPr>
        <p:blipFill>
          <a:blip r:embed="rId2"/>
          <a:stretch>
            <a:fillRect/>
          </a:stretch>
        </p:blipFill>
        <p:spPr>
          <a:xfrm>
            <a:off x="3579447" y="510000"/>
            <a:ext cx="4619553" cy="5868000"/>
          </a:xfrm>
          <a:prstGeom prst="rect">
            <a:avLst/>
          </a:prstGeom>
        </p:spPr>
      </p:pic>
    </p:spTree>
    <p:extLst>
      <p:ext uri="{BB962C8B-B14F-4D97-AF65-F5344CB8AC3E}">
        <p14:creationId xmlns:p14="http://schemas.microsoft.com/office/powerpoint/2010/main" xmlns="" val="17695253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5629473" y="154235"/>
            <a:ext cx="4572040" cy="461665"/>
          </a:xfrm>
          <a:prstGeom prst="rect">
            <a:avLst/>
          </a:prstGeom>
        </p:spPr>
        <p:txBody>
          <a:bodyPr wrap="square">
            <a:spAutoFit/>
          </a:bodyPr>
          <a:lstStyle/>
          <a:p>
            <a:r>
              <a:rPr lang="fr-FR" sz="1200" b="1" dirty="0">
                <a:solidFill>
                  <a:srgbClr val="435997"/>
                </a:solidFill>
                <a:latin typeface="Marianne" panose="02000000000000000000" pitchFamily="2" charset="0"/>
              </a:rPr>
              <a:t>Valider les demandes d’orientation</a:t>
            </a:r>
          </a:p>
          <a:p>
            <a:endParaRPr lang="fr-FR" sz="1200" b="1" dirty="0"/>
          </a:p>
        </p:txBody>
      </p:sp>
      <p:sp>
        <p:nvSpPr>
          <p:cNvPr id="9" name="Rectangle 8"/>
          <p:cNvSpPr/>
          <p:nvPr/>
        </p:nvSpPr>
        <p:spPr>
          <a:xfrm>
            <a:off x="179512" y="1412776"/>
            <a:ext cx="2736304" cy="30243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fr-FR" sz="1400" b="1" dirty="0" smtClean="0">
              <a:solidFill>
                <a:schemeClr val="tx2">
                  <a:lumMod val="75000"/>
                </a:schemeClr>
              </a:solidFill>
              <a:latin typeface="Marianne" panose="02000000000000000000" pitchFamily="2" charset="0"/>
            </a:endParaRPr>
          </a:p>
          <a:p>
            <a:endParaRPr lang="fr-FR" sz="1400" b="1" dirty="0">
              <a:solidFill>
                <a:schemeClr val="tx2">
                  <a:lumMod val="75000"/>
                </a:schemeClr>
              </a:solidFill>
              <a:latin typeface="Marianne" panose="02000000000000000000" pitchFamily="2" charset="0"/>
            </a:endParaRPr>
          </a:p>
          <a:p>
            <a:r>
              <a:rPr lang="fr-FR" sz="1400" b="1" dirty="0" smtClean="0">
                <a:solidFill>
                  <a:schemeClr val="tx2">
                    <a:lumMod val="75000"/>
                  </a:schemeClr>
                </a:solidFill>
                <a:latin typeface="Marianne" panose="02000000000000000000" pitchFamily="2" charset="0"/>
              </a:rPr>
              <a:t>Un courriel </a:t>
            </a:r>
            <a:r>
              <a:rPr lang="fr-FR" sz="1400" b="1" dirty="0">
                <a:solidFill>
                  <a:schemeClr val="tx2">
                    <a:lumMod val="75000"/>
                  </a:schemeClr>
                </a:solidFill>
                <a:latin typeface="Marianne" panose="02000000000000000000" pitchFamily="2" charset="0"/>
              </a:rPr>
              <a:t>avec le récapitulatif des </a:t>
            </a:r>
            <a:r>
              <a:rPr lang="fr-FR" sz="1400" b="1" dirty="0" smtClean="0">
                <a:solidFill>
                  <a:schemeClr val="tx2">
                    <a:lumMod val="75000"/>
                  </a:schemeClr>
                </a:solidFill>
                <a:latin typeface="Marianne" panose="02000000000000000000" pitchFamily="2" charset="0"/>
              </a:rPr>
              <a:t>choix</a:t>
            </a:r>
            <a:r>
              <a:rPr lang="fr-FR" sz="1400" b="1" dirty="0">
                <a:solidFill>
                  <a:schemeClr val="tx2">
                    <a:lumMod val="75000"/>
                  </a:schemeClr>
                </a:solidFill>
                <a:latin typeface="Marianne" panose="02000000000000000000" pitchFamily="2" charset="0"/>
              </a:rPr>
              <a:t> </a:t>
            </a:r>
            <a:r>
              <a:rPr lang="fr-FR" sz="1400" b="1" dirty="0" smtClean="0">
                <a:solidFill>
                  <a:schemeClr val="tx2">
                    <a:lumMod val="75000"/>
                  </a:schemeClr>
                </a:solidFill>
                <a:latin typeface="Marianne" panose="02000000000000000000" pitchFamily="2" charset="0"/>
              </a:rPr>
              <a:t>validés est </a:t>
            </a:r>
            <a:r>
              <a:rPr lang="fr-FR" sz="1400" b="1" dirty="0">
                <a:solidFill>
                  <a:schemeClr val="tx2">
                    <a:lumMod val="75000"/>
                  </a:schemeClr>
                </a:solidFill>
                <a:latin typeface="Marianne" panose="02000000000000000000" pitchFamily="2" charset="0"/>
              </a:rPr>
              <a:t>transmis à chaque représentant </a:t>
            </a:r>
            <a:r>
              <a:rPr lang="fr-FR" sz="1400" b="1" dirty="0" smtClean="0">
                <a:solidFill>
                  <a:schemeClr val="tx2">
                    <a:lumMod val="75000"/>
                  </a:schemeClr>
                </a:solidFill>
                <a:latin typeface="Marianne" panose="02000000000000000000" pitchFamily="2" charset="0"/>
              </a:rPr>
              <a:t>légal. </a:t>
            </a:r>
          </a:p>
          <a:p>
            <a:endParaRPr lang="fr-FR" sz="1400" b="1" dirty="0">
              <a:solidFill>
                <a:schemeClr val="tx2">
                  <a:lumMod val="75000"/>
                </a:schemeClr>
              </a:solidFill>
              <a:latin typeface="Marianne" panose="02000000000000000000" pitchFamily="2" charset="0"/>
            </a:endParaRPr>
          </a:p>
          <a:p>
            <a:r>
              <a:rPr lang="fr-FR" sz="1400" b="1" dirty="0" smtClean="0">
                <a:solidFill>
                  <a:schemeClr val="tx2">
                    <a:lumMod val="75000"/>
                  </a:schemeClr>
                </a:solidFill>
                <a:latin typeface="Marianne" panose="02000000000000000000" pitchFamily="2" charset="0"/>
              </a:rPr>
              <a:t>Les choix peuvent être modifiés jusqu’à la fermeture du service. </a:t>
            </a:r>
            <a:endParaRPr lang="fr-FR" sz="1400" b="1" dirty="0">
              <a:solidFill>
                <a:schemeClr val="tx2">
                  <a:lumMod val="75000"/>
                </a:schemeClr>
              </a:solidFill>
              <a:latin typeface="Marianne" panose="02000000000000000000" pitchFamily="2" charset="0"/>
            </a:endParaRPr>
          </a:p>
        </p:txBody>
      </p:sp>
      <p:pic>
        <p:nvPicPr>
          <p:cNvPr id="3" name="Image 2"/>
          <p:cNvPicPr>
            <a:picLocks noChangeAspect="1"/>
          </p:cNvPicPr>
          <p:nvPr/>
        </p:nvPicPr>
        <p:blipFill>
          <a:blip r:embed="rId2"/>
          <a:stretch>
            <a:fillRect/>
          </a:stretch>
        </p:blipFill>
        <p:spPr>
          <a:xfrm>
            <a:off x="3080832" y="615900"/>
            <a:ext cx="5703168" cy="5544000"/>
          </a:xfrm>
          <a:prstGeom prst="rect">
            <a:avLst/>
          </a:prstGeom>
        </p:spPr>
      </p:pic>
    </p:spTree>
    <p:extLst>
      <p:ext uri="{BB962C8B-B14F-4D97-AF65-F5344CB8AC3E}">
        <p14:creationId xmlns:p14="http://schemas.microsoft.com/office/powerpoint/2010/main" xmlns="" val="359044642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6" name="ZoneTexte 5"/>
          <p:cNvSpPr txBox="1"/>
          <p:nvPr/>
        </p:nvSpPr>
        <p:spPr>
          <a:xfrm>
            <a:off x="0" y="1412776"/>
            <a:ext cx="9143999" cy="5004000"/>
          </a:xfrm>
          <a:prstGeom prst="rect">
            <a:avLst/>
          </a:prstGeom>
          <a:solidFill>
            <a:srgbClr val="475E9F"/>
          </a:solidFill>
        </p:spPr>
        <p:txBody>
          <a:bodyPr wrap="square" rtlCol="0">
            <a:spAutoFit/>
          </a:bodyPr>
          <a:lstStyle/>
          <a:p>
            <a:endParaRPr lang="fr-FR" sz="3200" b="1" dirty="0">
              <a:solidFill>
                <a:schemeClr val="bg1"/>
              </a:solidFill>
            </a:endParaRPr>
          </a:p>
          <a:p>
            <a:endParaRPr lang="fr-FR" sz="3200" b="1" dirty="0" smtClean="0">
              <a:solidFill>
                <a:schemeClr val="bg1"/>
              </a:solidFill>
            </a:endParaRPr>
          </a:p>
          <a:p>
            <a:endParaRPr lang="fr-FR" sz="3200" b="1" dirty="0" smtClean="0">
              <a:solidFill>
                <a:schemeClr val="bg1"/>
              </a:solidFill>
              <a:latin typeface="Marianne" panose="02000000000000000000" pitchFamily="2" charset="0"/>
            </a:endParaRPr>
          </a:p>
          <a:p>
            <a:r>
              <a:rPr lang="fr-FR" sz="3200" b="1" dirty="0" smtClean="0">
                <a:solidFill>
                  <a:schemeClr val="bg1"/>
                </a:solidFill>
                <a:latin typeface="Marianne" panose="02000000000000000000" pitchFamily="2" charset="0"/>
              </a:rPr>
              <a:t>Voir l’avis du conseil de classe</a:t>
            </a:r>
          </a:p>
          <a:p>
            <a:endParaRPr lang="fr-FR" sz="2400" dirty="0">
              <a:solidFill>
                <a:schemeClr val="bg1"/>
              </a:solidFill>
              <a:latin typeface="Marianne" panose="02000000000000000000" pitchFamily="2" charset="0"/>
            </a:endParaRPr>
          </a:p>
          <a:p>
            <a:endParaRPr lang="fr-FR" sz="2400" dirty="0" smtClean="0">
              <a:solidFill>
                <a:srgbClr val="435997"/>
              </a:solidFill>
              <a:latin typeface="Marianne" panose="02000000000000000000" pitchFamily="2" charset="0"/>
            </a:endParaRPr>
          </a:p>
          <a:p>
            <a:endParaRPr lang="fr-FR" sz="2400" dirty="0" smtClean="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latin typeface="Marianne" panose="02000000000000000000" pitchFamily="2" charset="0"/>
            </a:endParaRPr>
          </a:p>
          <a:p>
            <a:endParaRPr lang="fr-FR" sz="2400" dirty="0">
              <a:solidFill>
                <a:schemeClr val="bg1"/>
              </a:solidFill>
            </a:endParaRPr>
          </a:p>
        </p:txBody>
      </p:sp>
    </p:spTree>
    <p:extLst>
      <p:ext uri="{BB962C8B-B14F-4D97-AF65-F5344CB8AC3E}">
        <p14:creationId xmlns:p14="http://schemas.microsoft.com/office/powerpoint/2010/main" xmlns="" val="3110226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2">
            <a:extLst>
              <a:ext uri="{FF2B5EF4-FFF2-40B4-BE49-F238E27FC236}">
                <a16:creationId xmlns="" xmlns:a16="http://schemas.microsoft.com/office/drawing/2014/main" id="{B51E69C3-54F0-0691-CAA6-EB1030B4B8F2}"/>
              </a:ext>
            </a:extLst>
          </p:cNvPr>
          <p:cNvPicPr>
            <a:picLocks noChangeAspect="1"/>
          </p:cNvPicPr>
          <p:nvPr/>
        </p:nvPicPr>
        <p:blipFill>
          <a:blip r:embed="rId2" cstate="print"/>
          <a:stretch>
            <a:fillRect/>
          </a:stretch>
        </p:blipFill>
        <p:spPr>
          <a:xfrm>
            <a:off x="0" y="535546"/>
            <a:ext cx="9015410" cy="6210303"/>
          </a:xfrm>
          <a:prstGeom prst="rect">
            <a:avLst/>
          </a:prstGeom>
          <a:noFill/>
          <a:ln cap="flat">
            <a:noFill/>
          </a:ln>
        </p:spPr>
      </p:pic>
      <p:sp>
        <p:nvSpPr>
          <p:cNvPr id="3" name="Flèche : droite 3">
            <a:extLst>
              <a:ext uri="{FF2B5EF4-FFF2-40B4-BE49-F238E27FC236}">
                <a16:creationId xmlns="" xmlns:a16="http://schemas.microsoft.com/office/drawing/2014/main" id="{AF3E6F7F-45EA-419E-8209-9E7849E2D6FA}"/>
              </a:ext>
            </a:extLst>
          </p:cNvPr>
          <p:cNvSpPr/>
          <p:nvPr/>
        </p:nvSpPr>
        <p:spPr>
          <a:xfrm rot="2421068">
            <a:off x="2123440" y="3870764"/>
            <a:ext cx="629414" cy="349858"/>
          </a:xfrm>
          <a:custGeom>
            <a:avLst>
              <a:gd name="f0" fmla="val 17098"/>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pin 0 f0 21600"/>
              <a:gd name="f15" fmla="pin 0 f1 10800"/>
              <a:gd name="f16" fmla="*/ f10 f2 1"/>
              <a:gd name="f17" fmla="*/ f11 f2 1"/>
              <a:gd name="f18" fmla="val f15"/>
              <a:gd name="f19" fmla="val f14"/>
              <a:gd name="f20" fmla="+- 21600 0 f15"/>
              <a:gd name="f21" fmla="*/ f14 f12 1"/>
              <a:gd name="f22" fmla="*/ f15 f13 1"/>
              <a:gd name="f23" fmla="*/ 0 f12 1"/>
              <a:gd name="f24" fmla="*/ 0 f13 1"/>
              <a:gd name="f25" fmla="*/ f16 1 f4"/>
              <a:gd name="f26" fmla="*/ 21600 f13 1"/>
              <a:gd name="f27" fmla="*/ f17 1 f4"/>
              <a:gd name="f28" fmla="+- 21600 0 f19"/>
              <a:gd name="f29" fmla="*/ f20 f13 1"/>
              <a:gd name="f30" fmla="*/ f18 f13 1"/>
              <a:gd name="f31" fmla="*/ f19 f12 1"/>
              <a:gd name="f32" fmla="+- f25 0 f3"/>
              <a:gd name="f33" fmla="+- f27 0 f3"/>
              <a:gd name="f34" fmla="*/ f28 f18 1"/>
              <a:gd name="f35" fmla="*/ f34 1 10800"/>
              <a:gd name="f36" fmla="+- f19 f35 0"/>
              <a:gd name="f37" fmla="*/ f36 f12 1"/>
            </a:gdLst>
            <a:ahLst>
              <a:ahXY gdRefX="f0" minX="f7" maxX="f8" gdRefY="f1" minY="f7" maxY="f9">
                <a:pos x="f21" y="f22"/>
              </a:ahXY>
            </a:ahLst>
            <a:cxnLst>
              <a:cxn ang="3cd4">
                <a:pos x="hc" y="t"/>
              </a:cxn>
              <a:cxn ang="0">
                <a:pos x="r" y="vc"/>
              </a:cxn>
              <a:cxn ang="cd4">
                <a:pos x="hc" y="b"/>
              </a:cxn>
              <a:cxn ang="cd2">
                <a:pos x="l" y="vc"/>
              </a:cxn>
              <a:cxn ang="f32">
                <a:pos x="f31" y="f24"/>
              </a:cxn>
              <a:cxn ang="f33">
                <a:pos x="f31" y="f26"/>
              </a:cxn>
            </a:cxnLst>
            <a:rect l="f23" t="f30" r="f37" b="f29"/>
            <a:pathLst>
              <a:path w="21600" h="21600">
                <a:moveTo>
                  <a:pt x="f7" y="f18"/>
                </a:moveTo>
                <a:lnTo>
                  <a:pt x="f19" y="f18"/>
                </a:lnTo>
                <a:lnTo>
                  <a:pt x="f19" y="f7"/>
                </a:lnTo>
                <a:lnTo>
                  <a:pt x="f8" y="f9"/>
                </a:lnTo>
                <a:lnTo>
                  <a:pt x="f19" y="f8"/>
                </a:lnTo>
                <a:lnTo>
                  <a:pt x="f19" y="f20"/>
                </a:lnTo>
                <a:lnTo>
                  <a:pt x="f7" y="f20"/>
                </a:lnTo>
                <a:close/>
              </a:path>
            </a:pathLst>
          </a:custGeom>
          <a:solidFill>
            <a:srgbClr val="B71E42"/>
          </a:solidFill>
          <a:ln w="15873" cap="flat">
            <a:solidFill>
              <a:srgbClr val="86132E"/>
            </a:solid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Gill Sans MT"/>
            </a:endParaRPr>
          </a:p>
        </p:txBody>
      </p:sp>
      <p:sp>
        <p:nvSpPr>
          <p:cNvPr id="4" name="ZoneTexte 4">
            <a:extLst>
              <a:ext uri="{FF2B5EF4-FFF2-40B4-BE49-F238E27FC236}">
                <a16:creationId xmlns="" xmlns:a16="http://schemas.microsoft.com/office/drawing/2014/main" id="{74346198-2261-9C18-7B86-A94B97CB27C2}"/>
              </a:ext>
            </a:extLst>
          </p:cNvPr>
          <p:cNvSpPr txBox="1"/>
          <p:nvPr/>
        </p:nvSpPr>
        <p:spPr>
          <a:xfrm>
            <a:off x="88537" y="2828833"/>
            <a:ext cx="2349612" cy="1477328"/>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FFFFFF"/>
                </a:solidFill>
                <a:uFillTx/>
                <a:latin typeface="Gill Sans MT"/>
              </a:rPr>
              <a:t>SAISIE DES VŒUX PROVISOIRES : du </a:t>
            </a:r>
            <a:r>
              <a:rPr lang="fr-FR" dirty="0" smtClean="0">
                <a:solidFill>
                  <a:srgbClr val="FFFFFF"/>
                </a:solidFill>
                <a:latin typeface="Gill Sans MT"/>
              </a:rPr>
              <a:t>6</a:t>
            </a:r>
            <a:r>
              <a:rPr lang="fr-FR" sz="1800" b="0" i="0" u="none" strike="noStrike" kern="1200" cap="none" spc="0" baseline="0" dirty="0" smtClean="0">
                <a:solidFill>
                  <a:srgbClr val="FFFFFF"/>
                </a:solidFill>
                <a:uFillTx/>
                <a:latin typeface="Gill Sans MT"/>
              </a:rPr>
              <a:t> </a:t>
            </a:r>
            <a:r>
              <a:rPr lang="fr-FR" sz="1800" b="0" i="0" u="none" strike="noStrike" kern="1200" cap="none" spc="0" baseline="0" dirty="0">
                <a:solidFill>
                  <a:srgbClr val="FFFFFF"/>
                </a:solidFill>
                <a:uFillTx/>
                <a:latin typeface="Gill Sans MT"/>
              </a:rPr>
              <a:t>janvier au </a:t>
            </a:r>
            <a:r>
              <a:rPr lang="fr-FR" dirty="0" smtClean="0">
                <a:solidFill>
                  <a:srgbClr val="FFFFFF"/>
                </a:solidFill>
                <a:latin typeface="Gill Sans MT"/>
              </a:rPr>
              <a:t>7</a:t>
            </a:r>
            <a:r>
              <a:rPr lang="fr-FR" sz="1800" b="0" i="0" u="none" strike="noStrike" kern="1200" cap="none" spc="0" baseline="0" dirty="0" smtClean="0">
                <a:solidFill>
                  <a:srgbClr val="FFFFFF"/>
                </a:solidFill>
                <a:uFillTx/>
                <a:latin typeface="Gill Sans MT"/>
              </a:rPr>
              <a:t> mars </a:t>
            </a:r>
            <a:r>
              <a:rPr lang="fr-FR" sz="1800" b="0" i="0" u="none" strike="noStrike" kern="1200" cap="none" spc="0" baseline="0" dirty="0">
                <a:solidFill>
                  <a:srgbClr val="FFFFFF"/>
                </a:solidFill>
                <a:uFillTx/>
                <a:latin typeface="Gill Sans MT"/>
              </a:rPr>
              <a:t>(avant le conseil de classe de votre enfant!)</a:t>
            </a:r>
          </a:p>
        </p:txBody>
      </p:sp>
      <p:sp>
        <p:nvSpPr>
          <p:cNvPr id="5" name="Flèche : bas 5">
            <a:extLst>
              <a:ext uri="{FF2B5EF4-FFF2-40B4-BE49-F238E27FC236}">
                <a16:creationId xmlns="" xmlns:a16="http://schemas.microsoft.com/office/drawing/2014/main" id="{16CEA5A9-B717-D6BA-ACE2-59C3F4AB92B3}"/>
              </a:ext>
            </a:extLst>
          </p:cNvPr>
          <p:cNvSpPr/>
          <p:nvPr/>
        </p:nvSpPr>
        <p:spPr>
          <a:xfrm rot="10799991">
            <a:off x="4699218" y="5184245"/>
            <a:ext cx="274320" cy="588398"/>
          </a:xfrm>
          <a:custGeom>
            <a:avLst>
              <a:gd name="f0" fmla="val 14886"/>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pin 0 f1 10800"/>
              <a:gd name="f15" fmla="pin 0 f0 21600"/>
              <a:gd name="f16" fmla="*/ f10 f2 1"/>
              <a:gd name="f17" fmla="*/ f11 f2 1"/>
              <a:gd name="f18" fmla="val f14"/>
              <a:gd name="f19" fmla="val f15"/>
              <a:gd name="f20" fmla="+- 21600 0 f14"/>
              <a:gd name="f21" fmla="*/ f14 f12 1"/>
              <a:gd name="f22" fmla="*/ f15 f13 1"/>
              <a:gd name="f23" fmla="*/ 0 f13 1"/>
              <a:gd name="f24" fmla="*/ 0 f12 1"/>
              <a:gd name="f25" fmla="*/ f16 1 f4"/>
              <a:gd name="f26" fmla="*/ 21600 f12 1"/>
              <a:gd name="f27" fmla="*/ f17 1 f4"/>
              <a:gd name="f28" fmla="+- 21600 0 f19"/>
              <a:gd name="f29" fmla="*/ f18 f12 1"/>
              <a:gd name="f30" fmla="*/ f20 f12 1"/>
              <a:gd name="f31" fmla="*/ f19 f13 1"/>
              <a:gd name="f32" fmla="+- f25 0 f3"/>
              <a:gd name="f33" fmla="+- f27 0 f3"/>
              <a:gd name="f34" fmla="*/ f28 f18 1"/>
              <a:gd name="f35" fmla="*/ f34 1 10800"/>
              <a:gd name="f36" fmla="+- f19 f35 0"/>
              <a:gd name="f37" fmla="*/ f36 f13 1"/>
            </a:gdLst>
            <a:ahLst>
              <a:ahXY gdRefX="f1" minX="f7" maxX="f9" gdRefY="f0" minY="f7" maxY="f8">
                <a:pos x="f21" y="f22"/>
              </a:ahXY>
            </a:ahLst>
            <a:cxnLst>
              <a:cxn ang="3cd4">
                <a:pos x="hc" y="t"/>
              </a:cxn>
              <a:cxn ang="0">
                <a:pos x="r" y="vc"/>
              </a:cxn>
              <a:cxn ang="cd4">
                <a:pos x="hc" y="b"/>
              </a:cxn>
              <a:cxn ang="cd2">
                <a:pos x="l" y="vc"/>
              </a:cxn>
              <a:cxn ang="f32">
                <a:pos x="f24" y="f31"/>
              </a:cxn>
              <a:cxn ang="f33">
                <a:pos x="f26" y="f31"/>
              </a:cxn>
            </a:cxnLst>
            <a:rect l="f29" t="f23" r="f30" b="f37"/>
            <a:pathLst>
              <a:path w="21600" h="21600">
                <a:moveTo>
                  <a:pt x="f18" y="f7"/>
                </a:moveTo>
                <a:lnTo>
                  <a:pt x="f18" y="f19"/>
                </a:lnTo>
                <a:lnTo>
                  <a:pt x="f7" y="f19"/>
                </a:lnTo>
                <a:lnTo>
                  <a:pt x="f9" y="f8"/>
                </a:lnTo>
                <a:lnTo>
                  <a:pt x="f8" y="f19"/>
                </a:lnTo>
                <a:lnTo>
                  <a:pt x="f20" y="f19"/>
                </a:lnTo>
                <a:lnTo>
                  <a:pt x="f20" y="f7"/>
                </a:lnTo>
                <a:close/>
              </a:path>
            </a:pathLst>
          </a:custGeom>
          <a:solidFill>
            <a:srgbClr val="B71E42"/>
          </a:solidFill>
          <a:ln w="15873" cap="flat">
            <a:solidFill>
              <a:srgbClr val="86132E"/>
            </a:solid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Gill Sans MT"/>
            </a:endParaRPr>
          </a:p>
        </p:txBody>
      </p:sp>
      <p:sp>
        <p:nvSpPr>
          <p:cNvPr id="6" name="ZoneTexte 6">
            <a:extLst>
              <a:ext uri="{FF2B5EF4-FFF2-40B4-BE49-F238E27FC236}">
                <a16:creationId xmlns="" xmlns:a16="http://schemas.microsoft.com/office/drawing/2014/main" id="{53F5345E-513D-F37D-CEB6-1062DE704EDF}"/>
              </a:ext>
            </a:extLst>
          </p:cNvPr>
          <p:cNvSpPr txBox="1"/>
          <p:nvPr/>
        </p:nvSpPr>
        <p:spPr>
          <a:xfrm>
            <a:off x="3417074" y="5822516"/>
            <a:ext cx="3524415" cy="1200329"/>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dirty="0">
                <a:solidFill>
                  <a:srgbClr val="FFFFFF"/>
                </a:solidFill>
                <a:uFillTx/>
                <a:latin typeface="Gill Sans MT"/>
              </a:rPr>
              <a:t>SAISIE DES VŒUX DEFINITIFS: Du </a:t>
            </a:r>
            <a:r>
              <a:rPr lang="fr-FR" sz="1800" b="0" i="0" u="none" strike="noStrike" kern="1200" cap="none" spc="0" baseline="0" dirty="0" smtClean="0">
                <a:solidFill>
                  <a:srgbClr val="FFFFFF"/>
                </a:solidFill>
                <a:uFillTx/>
                <a:latin typeface="Gill Sans MT"/>
              </a:rPr>
              <a:t>17 avril au 23 </a:t>
            </a:r>
            <a:r>
              <a:rPr lang="fr-FR" sz="1800" b="0" i="0" u="none" strike="noStrike" kern="1200" cap="none" spc="0" baseline="0" dirty="0">
                <a:solidFill>
                  <a:srgbClr val="FFFFFF"/>
                </a:solidFill>
                <a:uFillTx/>
                <a:latin typeface="Gill Sans MT"/>
              </a:rPr>
              <a:t>mai dernier délai de rigueur avant les conseils de classe  de votre enfant!</a:t>
            </a:r>
          </a:p>
        </p:txBody>
      </p:sp>
      <p:pic>
        <p:nvPicPr>
          <p:cNvPr id="7" name="Image 7">
            <a:extLst>
              <a:ext uri="{FF2B5EF4-FFF2-40B4-BE49-F238E27FC236}">
                <a16:creationId xmlns="" xmlns:a16="http://schemas.microsoft.com/office/drawing/2014/main" id="{524BA1A5-5C64-6059-4215-C67E1D7FE80D}"/>
              </a:ext>
            </a:extLst>
          </p:cNvPr>
          <p:cNvPicPr>
            <a:picLocks noChangeAspect="1"/>
          </p:cNvPicPr>
          <p:nvPr/>
        </p:nvPicPr>
        <p:blipFill>
          <a:blip r:embed="rId3" cstate="print"/>
          <a:stretch>
            <a:fillRect/>
          </a:stretch>
        </p:blipFill>
        <p:spPr>
          <a:xfrm>
            <a:off x="7436894" y="188640"/>
            <a:ext cx="1707106" cy="2655737"/>
          </a:xfrm>
          <a:prstGeom prst="rect">
            <a:avLst/>
          </a:prstGeom>
          <a:noFill/>
          <a:ln cap="flat">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5912980" y="116632"/>
            <a:ext cx="4572040" cy="276999"/>
          </a:xfrm>
          <a:prstGeom prst="rect">
            <a:avLst/>
          </a:prstGeom>
        </p:spPr>
        <p:txBody>
          <a:bodyPr wrap="square">
            <a:spAutoFit/>
          </a:bodyPr>
          <a:lstStyle/>
          <a:p>
            <a:r>
              <a:rPr lang="fr-FR" sz="1200" b="1" dirty="0" smtClean="0">
                <a:solidFill>
                  <a:srgbClr val="435997"/>
                </a:solidFill>
                <a:latin typeface="Marianne" panose="02000000000000000000" pitchFamily="2" charset="0"/>
              </a:rPr>
              <a:t>Voir l’avis du conseil de classe</a:t>
            </a:r>
            <a:endParaRPr lang="fr-FR" sz="1200" b="1" dirty="0">
              <a:solidFill>
                <a:srgbClr val="435997"/>
              </a:solidFill>
              <a:latin typeface="Marianne" panose="02000000000000000000" pitchFamily="2" charset="0"/>
            </a:endParaRPr>
          </a:p>
        </p:txBody>
      </p:sp>
      <p:sp>
        <p:nvSpPr>
          <p:cNvPr id="10" name="Rectangle 9"/>
          <p:cNvSpPr/>
          <p:nvPr/>
        </p:nvSpPr>
        <p:spPr>
          <a:xfrm>
            <a:off x="611560" y="5785319"/>
            <a:ext cx="8280920" cy="307777"/>
          </a:xfrm>
          <a:prstGeom prst="rect">
            <a:avLst/>
          </a:prstGeom>
        </p:spPr>
        <p:txBody>
          <a:bodyPr wrap="square">
            <a:spAutoFit/>
          </a:bodyPr>
          <a:lstStyle/>
          <a:p>
            <a:r>
              <a:rPr lang="fr-FR" sz="1400" b="1" dirty="0">
                <a:solidFill>
                  <a:schemeClr val="tx2">
                    <a:lumMod val="75000"/>
                  </a:schemeClr>
                </a:solidFill>
                <a:latin typeface="Marianne" panose="02000000000000000000" pitchFamily="2" charset="0"/>
              </a:rPr>
              <a:t>L’un ou l’autre des représentants légaux </a:t>
            </a:r>
            <a:r>
              <a:rPr lang="fr-FR" sz="1400" b="1" dirty="0" smtClean="0">
                <a:solidFill>
                  <a:schemeClr val="tx2">
                    <a:lumMod val="75000"/>
                  </a:schemeClr>
                </a:solidFill>
                <a:latin typeface="Marianne" panose="02000000000000000000" pitchFamily="2" charset="0"/>
              </a:rPr>
              <a:t>peut voir l’avis du conseil de classe.</a:t>
            </a:r>
            <a:endParaRPr lang="fr-FR" sz="1400" b="1" dirty="0">
              <a:solidFill>
                <a:schemeClr val="tx2">
                  <a:lumMod val="75000"/>
                </a:schemeClr>
              </a:solidFill>
              <a:latin typeface="Marianne" panose="02000000000000000000" pitchFamily="2" charset="0"/>
            </a:endParaRPr>
          </a:p>
        </p:txBody>
      </p:sp>
      <p:pic>
        <p:nvPicPr>
          <p:cNvPr id="4" name="Image 3"/>
          <p:cNvPicPr>
            <a:picLocks noChangeAspect="1"/>
          </p:cNvPicPr>
          <p:nvPr/>
        </p:nvPicPr>
        <p:blipFill>
          <a:blip r:embed="rId2"/>
          <a:stretch>
            <a:fillRect/>
          </a:stretch>
        </p:blipFill>
        <p:spPr>
          <a:xfrm>
            <a:off x="1259632" y="515475"/>
            <a:ext cx="7166504" cy="5148000"/>
          </a:xfrm>
          <a:prstGeom prst="rect">
            <a:avLst/>
          </a:prstGeom>
        </p:spPr>
      </p:pic>
    </p:spTree>
    <p:extLst>
      <p:ext uri="{BB962C8B-B14F-4D97-AF65-F5344CB8AC3E}">
        <p14:creationId xmlns:p14="http://schemas.microsoft.com/office/powerpoint/2010/main" xmlns="" val="156753308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pPr algn="r"/>
            <a:r>
              <a:rPr lang="fr-FR" cap="all" dirty="0" smtClean="0"/>
              <a:t>2023-2024</a:t>
            </a:r>
            <a:endParaRPr lang="fr-FR" cap="all" dirty="0"/>
          </a:p>
        </p:txBody>
      </p:sp>
      <p:sp>
        <p:nvSpPr>
          <p:cNvPr id="7" name="Rectangle 6"/>
          <p:cNvSpPr/>
          <p:nvPr/>
        </p:nvSpPr>
        <p:spPr>
          <a:xfrm>
            <a:off x="6012160" y="116632"/>
            <a:ext cx="4572040" cy="276999"/>
          </a:xfrm>
          <a:prstGeom prst="rect">
            <a:avLst/>
          </a:prstGeom>
        </p:spPr>
        <p:txBody>
          <a:bodyPr wrap="square">
            <a:spAutoFit/>
          </a:bodyPr>
          <a:lstStyle/>
          <a:p>
            <a:r>
              <a:rPr lang="fr-FR" sz="1200" b="1" dirty="0" smtClean="0">
                <a:solidFill>
                  <a:srgbClr val="435997"/>
                </a:solidFill>
                <a:latin typeface="Marianne" panose="02000000000000000000" pitchFamily="2" charset="0"/>
              </a:rPr>
              <a:t>Voir l’avis du conseil de classe</a:t>
            </a:r>
            <a:endParaRPr lang="fr-FR" sz="1200" b="1" dirty="0">
              <a:solidFill>
                <a:srgbClr val="435997"/>
              </a:solidFill>
              <a:latin typeface="Marianne" panose="02000000000000000000" pitchFamily="2" charset="0"/>
            </a:endParaRPr>
          </a:p>
        </p:txBody>
      </p:sp>
      <p:pic>
        <p:nvPicPr>
          <p:cNvPr id="6" name="Image 5"/>
          <p:cNvPicPr>
            <a:picLocks noChangeAspect="1"/>
          </p:cNvPicPr>
          <p:nvPr/>
        </p:nvPicPr>
        <p:blipFill>
          <a:blip r:embed="rId2"/>
          <a:stretch>
            <a:fillRect/>
          </a:stretch>
        </p:blipFill>
        <p:spPr>
          <a:xfrm>
            <a:off x="2843808" y="393631"/>
            <a:ext cx="4371173" cy="5868000"/>
          </a:xfrm>
          <a:prstGeom prst="rect">
            <a:avLst/>
          </a:prstGeom>
        </p:spPr>
      </p:pic>
      <p:sp>
        <p:nvSpPr>
          <p:cNvPr id="10" name="Rectangle 9"/>
          <p:cNvSpPr/>
          <p:nvPr/>
        </p:nvSpPr>
        <p:spPr>
          <a:xfrm>
            <a:off x="539552" y="2564904"/>
            <a:ext cx="2880320" cy="2031325"/>
          </a:xfrm>
          <a:prstGeom prst="rect">
            <a:avLst/>
          </a:prstGeom>
          <a:solidFill>
            <a:schemeClr val="bg1"/>
          </a:solidFill>
        </p:spPr>
        <p:txBody>
          <a:bodyPr wrap="square">
            <a:spAutoFit/>
          </a:bodyPr>
          <a:lstStyle/>
          <a:p>
            <a:r>
              <a:rPr lang="fr-FR" sz="1400" b="1" dirty="0" smtClean="0">
                <a:solidFill>
                  <a:schemeClr val="tx2">
                    <a:lumMod val="75000"/>
                  </a:schemeClr>
                </a:solidFill>
                <a:latin typeface="Marianne" panose="02000000000000000000" pitchFamily="2" charset="0"/>
              </a:rPr>
              <a:t>Indiquez au conseil de classe que vous avez bien pris connaissance de son avis et recommandation.</a:t>
            </a:r>
          </a:p>
          <a:p>
            <a:endParaRPr lang="fr-FR" sz="1400" b="1" dirty="0" smtClean="0">
              <a:solidFill>
                <a:schemeClr val="tx2">
                  <a:lumMod val="75000"/>
                </a:schemeClr>
              </a:solidFill>
              <a:latin typeface="Marianne" panose="02000000000000000000" pitchFamily="2" charset="0"/>
            </a:endParaRPr>
          </a:p>
          <a:p>
            <a:r>
              <a:rPr lang="fr-FR" sz="1400" b="1" dirty="0" smtClean="0">
                <a:solidFill>
                  <a:schemeClr val="tx2">
                    <a:lumMod val="75000"/>
                  </a:schemeClr>
                </a:solidFill>
                <a:latin typeface="Marianne" panose="02000000000000000000" pitchFamily="2" charset="0"/>
              </a:rPr>
              <a:t>Si vous souhaitez discuter de cet avis provisoire, prenez contact avec le professeur principal.</a:t>
            </a:r>
            <a:endParaRPr lang="fr-FR" sz="1400" b="1" dirty="0">
              <a:solidFill>
                <a:schemeClr val="tx2">
                  <a:lumMod val="75000"/>
                </a:schemeClr>
              </a:solidFill>
              <a:latin typeface="Marianne" panose="02000000000000000000" pitchFamily="2" charset="0"/>
            </a:endParaRPr>
          </a:p>
        </p:txBody>
      </p:sp>
    </p:spTree>
    <p:extLst>
      <p:ext uri="{BB962C8B-B14F-4D97-AF65-F5344CB8AC3E}">
        <p14:creationId xmlns:p14="http://schemas.microsoft.com/office/powerpoint/2010/main" xmlns="" val="251606030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B8915D2C-E594-36F4-1E96-E13C800635EF}"/>
              </a:ext>
            </a:extLst>
          </p:cNvPr>
          <p:cNvSpPr txBox="1">
            <a:spLocks noGrp="1"/>
          </p:cNvSpPr>
          <p:nvPr>
            <p:ph type="ctrTitle"/>
          </p:nvPr>
        </p:nvSpPr>
        <p:spPr>
          <a:xfrm>
            <a:off x="899592" y="1916832"/>
            <a:ext cx="7366884" cy="1440160"/>
          </a:xfrm>
        </p:spPr>
        <p:txBody>
          <a:bodyPr>
            <a:normAutofit/>
          </a:bodyPr>
          <a:lstStyle/>
          <a:p>
            <a:pPr lvl="0" algn="ctr"/>
            <a:r>
              <a:rPr lang="fr-FR" sz="5900" dirty="0" smtClean="0">
                <a:solidFill>
                  <a:srgbClr val="00B0F0"/>
                </a:solidFill>
              </a:rPr>
              <a:t>     </a:t>
            </a:r>
            <a:r>
              <a:rPr lang="fr-FR" sz="2600" dirty="0" smtClean="0">
                <a:solidFill>
                  <a:srgbClr val="00B0F0"/>
                </a:solidFill>
              </a:rPr>
              <a:t>III-</a:t>
            </a:r>
            <a:r>
              <a:rPr lang="fr-FR" sz="5900" dirty="0" smtClean="0">
                <a:solidFill>
                  <a:srgbClr val="00B0F0"/>
                </a:solidFill>
              </a:rPr>
              <a:t> </a:t>
            </a:r>
            <a:r>
              <a:rPr lang="fr-FR" sz="2600" dirty="0">
                <a:solidFill>
                  <a:srgbClr val="00B0F0"/>
                </a:solidFill>
              </a:rPr>
              <a:t>La </a:t>
            </a:r>
            <a:r>
              <a:rPr lang="fr-FR" sz="2600" dirty="0" smtClean="0">
                <a:solidFill>
                  <a:srgbClr val="00B0F0"/>
                </a:solidFill>
              </a:rPr>
              <a:t>Voie Générale et Technologique</a:t>
            </a:r>
            <a:endParaRPr lang="fr-FR" sz="2600" dirty="0">
              <a:solidFill>
                <a:srgbClr val="00B0F0"/>
              </a:solidFill>
            </a:endParaRPr>
          </a:p>
        </p:txBody>
      </p:sp>
      <p:pic>
        <p:nvPicPr>
          <p:cNvPr id="3" name="Image 4">
            <a:extLst>
              <a:ext uri="{FF2B5EF4-FFF2-40B4-BE49-F238E27FC236}">
                <a16:creationId xmlns="" xmlns:a16="http://schemas.microsoft.com/office/drawing/2014/main" id="{D50FCDFA-09C4-B350-4453-264938E1277D}"/>
              </a:ext>
            </a:extLst>
          </p:cNvPr>
          <p:cNvPicPr>
            <a:picLocks noChangeAspect="1"/>
          </p:cNvPicPr>
          <p:nvPr/>
        </p:nvPicPr>
        <p:blipFill>
          <a:blip r:embed="rId2" cstate="print"/>
          <a:stretch>
            <a:fillRect/>
          </a:stretch>
        </p:blipFill>
        <p:spPr>
          <a:xfrm>
            <a:off x="7452320" y="1"/>
            <a:ext cx="1691678" cy="2251153"/>
          </a:xfrm>
          <a:prstGeom prst="rect">
            <a:avLst/>
          </a:prstGeom>
          <a:noFill/>
          <a:ln cap="flat">
            <a:noFill/>
          </a:ln>
        </p:spPr>
      </p:pic>
    </p:spTree>
    <p:extLst>
      <p:ext uri="{BB962C8B-B14F-4D97-AF65-F5344CB8AC3E}">
        <p14:creationId xmlns="" xmlns:p14="http://schemas.microsoft.com/office/powerpoint/2010/main" val="28997416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79512" y="980728"/>
            <a:ext cx="8424000" cy="960000"/>
          </a:xfrm>
        </p:spPr>
        <p:txBody>
          <a:bodyPr>
            <a:normAutofit/>
          </a:bodyPr>
          <a:lstStyle/>
          <a:p>
            <a:r>
              <a:rPr lang="fr-FR" dirty="0"/>
              <a:t>Les spécialités de la classe </a:t>
            </a:r>
            <a:br>
              <a:rPr lang="fr-FR" dirty="0"/>
            </a:br>
            <a:r>
              <a:rPr lang="fr-FR" dirty="0"/>
              <a:t>de </a:t>
            </a:r>
            <a:r>
              <a:rPr lang="fr-FR" dirty="0">
                <a:solidFill>
                  <a:srgbClr val="FF0000"/>
                </a:solidFill>
              </a:rPr>
              <a:t>première générale</a:t>
            </a:r>
          </a:p>
        </p:txBody>
      </p:sp>
      <p:sp>
        <p:nvSpPr>
          <p:cNvPr id="3" name="Espace réservé du contenu 2"/>
          <p:cNvSpPr>
            <a:spLocks noGrp="1"/>
          </p:cNvSpPr>
          <p:nvPr>
            <p:ph idx="1"/>
          </p:nvPr>
        </p:nvSpPr>
        <p:spPr>
          <a:xfrm>
            <a:off x="395536" y="2636912"/>
            <a:ext cx="6172200" cy="3816423"/>
          </a:xfrm>
        </p:spPr>
        <p:txBody>
          <a:bodyPr>
            <a:normAutofit/>
          </a:bodyPr>
          <a:lstStyle/>
          <a:p>
            <a:r>
              <a:rPr lang="fr-FR" sz="1800" b="1" dirty="0" smtClean="0"/>
              <a:t>Histoire-Géographie</a:t>
            </a:r>
            <a:r>
              <a:rPr lang="fr-FR" sz="1800" b="1" dirty="0"/>
              <a:t>, </a:t>
            </a:r>
            <a:r>
              <a:rPr lang="fr-FR" sz="1800" b="1" dirty="0" smtClean="0"/>
              <a:t>Géopolitique </a:t>
            </a:r>
            <a:r>
              <a:rPr lang="fr-FR" sz="1800" b="1" dirty="0"/>
              <a:t>et </a:t>
            </a:r>
            <a:r>
              <a:rPr lang="fr-FR" sz="1800" b="1" dirty="0" smtClean="0"/>
              <a:t>Sciences </a:t>
            </a:r>
            <a:r>
              <a:rPr lang="fr-FR" sz="1800" b="1" dirty="0"/>
              <a:t>P</a:t>
            </a:r>
            <a:r>
              <a:rPr lang="fr-FR" sz="1800" b="1" dirty="0" smtClean="0"/>
              <a:t>olitiques</a:t>
            </a:r>
            <a:endParaRPr lang="fr-FR" sz="1800" b="1" dirty="0"/>
          </a:p>
          <a:p>
            <a:r>
              <a:rPr lang="fr-FR" sz="1800" b="1" dirty="0"/>
              <a:t>Humanités, </a:t>
            </a:r>
            <a:r>
              <a:rPr lang="fr-FR" sz="1800" b="1" dirty="0" smtClean="0"/>
              <a:t>Littérature </a:t>
            </a:r>
            <a:r>
              <a:rPr lang="fr-FR" sz="1800" b="1" dirty="0"/>
              <a:t>et </a:t>
            </a:r>
            <a:r>
              <a:rPr lang="fr-FR" sz="1800" b="1" dirty="0" smtClean="0"/>
              <a:t>Philosophie</a:t>
            </a:r>
            <a:endParaRPr lang="fr-FR" sz="1800" b="1" dirty="0"/>
          </a:p>
          <a:p>
            <a:r>
              <a:rPr lang="fr-FR" sz="1800" b="1" dirty="0" smtClean="0"/>
              <a:t>Langue Littérature et Culture Etrangère Anglais Monde Contemporain</a:t>
            </a:r>
          </a:p>
          <a:p>
            <a:r>
              <a:rPr lang="fr-FR" sz="1800" b="1" dirty="0" smtClean="0"/>
              <a:t>Mathématiques</a:t>
            </a:r>
            <a:endParaRPr lang="fr-FR" sz="1800" b="1" dirty="0"/>
          </a:p>
          <a:p>
            <a:r>
              <a:rPr lang="fr-FR" sz="1800" b="1" dirty="0" smtClean="0"/>
              <a:t>Physique-Chimie</a:t>
            </a:r>
            <a:endParaRPr lang="fr-FR" sz="1800" b="1" dirty="0"/>
          </a:p>
          <a:p>
            <a:r>
              <a:rPr lang="fr-FR" sz="1800" b="1" dirty="0"/>
              <a:t>Sciences de la </a:t>
            </a:r>
            <a:r>
              <a:rPr lang="fr-FR" sz="1800" b="1" dirty="0" smtClean="0"/>
              <a:t>Vie </a:t>
            </a:r>
            <a:r>
              <a:rPr lang="fr-FR" sz="1800" b="1" dirty="0"/>
              <a:t>et de la Terre</a:t>
            </a:r>
          </a:p>
          <a:p>
            <a:r>
              <a:rPr lang="fr-FR" sz="1800" b="1" dirty="0"/>
              <a:t>Sciences </a:t>
            </a:r>
            <a:r>
              <a:rPr lang="fr-FR" sz="1800" b="1" dirty="0" smtClean="0"/>
              <a:t>Economiques </a:t>
            </a:r>
            <a:r>
              <a:rPr lang="fr-FR" sz="1800" b="1" dirty="0"/>
              <a:t>et </a:t>
            </a:r>
            <a:r>
              <a:rPr lang="fr-FR" sz="1800" b="1" dirty="0" smtClean="0"/>
              <a:t>Sociales</a:t>
            </a:r>
            <a:endParaRPr lang="fr-FR" sz="1800" b="1" dirty="0"/>
          </a:p>
          <a:p>
            <a:r>
              <a:rPr lang="fr-FR" sz="1800" b="1" dirty="0"/>
              <a:t>Sciences de </a:t>
            </a:r>
            <a:r>
              <a:rPr lang="fr-FR" sz="1800" b="1" dirty="0" smtClean="0"/>
              <a:t>l‘Ingénieur</a:t>
            </a:r>
            <a:endParaRPr lang="fr-FR" sz="1800" b="1" dirty="0"/>
          </a:p>
          <a:p>
            <a:r>
              <a:rPr lang="fr-FR" sz="1800" b="1" dirty="0"/>
              <a:t>Littérature, </a:t>
            </a:r>
            <a:r>
              <a:rPr lang="fr-FR" sz="1800" b="1" dirty="0" smtClean="0"/>
              <a:t>Langues </a:t>
            </a:r>
            <a:r>
              <a:rPr lang="fr-FR" sz="1800" b="1" dirty="0"/>
              <a:t>et </a:t>
            </a:r>
            <a:r>
              <a:rPr lang="fr-FR" sz="1800" b="1" dirty="0" smtClean="0"/>
              <a:t>Culture </a:t>
            </a:r>
            <a:r>
              <a:rPr lang="fr-FR" sz="1800" b="1" dirty="0"/>
              <a:t>de l'Antiquité</a:t>
            </a:r>
          </a:p>
        </p:txBody>
      </p:sp>
      <p:pic>
        <p:nvPicPr>
          <p:cNvPr id="4" name="Image 3"/>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740352" y="116632"/>
            <a:ext cx="1048785" cy="1398381"/>
          </a:xfrm>
          <a:prstGeom prst="rect">
            <a:avLst/>
          </a:prstGeom>
        </p:spPr>
      </p:pic>
      <p:sp>
        <p:nvSpPr>
          <p:cNvPr id="5" name="ZoneTexte 4"/>
          <p:cNvSpPr txBox="1"/>
          <p:nvPr/>
        </p:nvSpPr>
        <p:spPr>
          <a:xfrm>
            <a:off x="395536" y="1988840"/>
            <a:ext cx="3132348" cy="707886"/>
          </a:xfrm>
          <a:prstGeom prst="rect">
            <a:avLst/>
          </a:prstGeom>
          <a:noFill/>
        </p:spPr>
        <p:txBody>
          <a:bodyPr wrap="square" rtlCol="0">
            <a:spAutoFit/>
          </a:bodyPr>
          <a:lstStyle/>
          <a:p>
            <a:r>
              <a:rPr lang="fr-FR" sz="2000" b="1" dirty="0">
                <a:solidFill>
                  <a:schemeClr val="accent1">
                    <a:lumMod val="60000"/>
                    <a:lumOff val="40000"/>
                  </a:schemeClr>
                </a:solidFill>
              </a:rPr>
              <a:t>Choix de 9 parmi les 13 existantes :</a:t>
            </a:r>
          </a:p>
        </p:txBody>
      </p:sp>
    </p:spTree>
    <p:extLst>
      <p:ext uri="{BB962C8B-B14F-4D97-AF65-F5344CB8AC3E}">
        <p14:creationId xmlns="" xmlns:p14="http://schemas.microsoft.com/office/powerpoint/2010/main" val="82416846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736685" y="1552942"/>
            <a:ext cx="5670630" cy="1440160"/>
          </a:xfrm>
        </p:spPr>
        <p:txBody>
          <a:bodyPr/>
          <a:lstStyle/>
          <a:p>
            <a:r>
              <a:rPr lang="fr-FR" dirty="0"/>
              <a:t>Bac STMG</a:t>
            </a:r>
          </a:p>
          <a:p>
            <a:r>
              <a:rPr lang="fr-FR" sz="2800" dirty="0">
                <a:solidFill>
                  <a:srgbClr val="00B050"/>
                </a:solidFill>
              </a:rPr>
              <a:t>Mercatique</a:t>
            </a:r>
            <a:r>
              <a:rPr lang="fr-FR" sz="2800" dirty="0"/>
              <a:t>	</a:t>
            </a:r>
            <a:r>
              <a:rPr lang="fr-FR" sz="2800" dirty="0">
                <a:solidFill>
                  <a:schemeClr val="accent4">
                    <a:lumMod val="40000"/>
                    <a:lumOff val="60000"/>
                  </a:schemeClr>
                </a:solidFill>
              </a:rPr>
              <a:t>     Ressources humaines</a:t>
            </a:r>
            <a:r>
              <a:rPr lang="fr-FR" sz="2800" dirty="0"/>
              <a:t>	     </a:t>
            </a:r>
            <a:r>
              <a:rPr lang="fr-FR" sz="2800" dirty="0">
                <a:solidFill>
                  <a:schemeClr val="accent2">
                    <a:lumMod val="40000"/>
                    <a:lumOff val="60000"/>
                  </a:schemeClr>
                </a:solidFill>
              </a:rPr>
              <a:t>Finance</a:t>
            </a:r>
            <a:r>
              <a:rPr lang="fr-FR" sz="2000" dirty="0"/>
              <a:t>		</a:t>
            </a:r>
          </a:p>
        </p:txBody>
      </p:sp>
      <p:sp>
        <p:nvSpPr>
          <p:cNvPr id="4" name="Titre 1"/>
          <p:cNvSpPr txBox="1">
            <a:spLocks/>
          </p:cNvSpPr>
          <p:nvPr/>
        </p:nvSpPr>
        <p:spPr>
          <a:xfrm>
            <a:off x="1485900" y="274638"/>
            <a:ext cx="6172200" cy="1143000"/>
          </a:xfrm>
          <a:prstGeom prst="rect">
            <a:avLst/>
          </a:prstGeom>
        </p:spPr>
        <p:txBody>
          <a:bodyPr vert="horz" lIns="91440" tIns="45720" rIns="91440" bIns="45720" rtlCol="0" anchor="ctr">
            <a:normAutofit fontScale="82500" lnSpcReduction="1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fr-FR" dirty="0">
                <a:solidFill>
                  <a:prstClr val="white"/>
                </a:solidFill>
                <a:latin typeface="Calibri"/>
              </a:rPr>
              <a:t>Les enseignements spécifiques </a:t>
            </a:r>
          </a:p>
          <a:p>
            <a:r>
              <a:rPr lang="fr-FR" dirty="0">
                <a:solidFill>
                  <a:prstClr val="white"/>
                </a:solidFill>
                <a:latin typeface="Calibri"/>
              </a:rPr>
              <a:t>du </a:t>
            </a:r>
            <a:r>
              <a:rPr lang="fr-FR" dirty="0">
                <a:solidFill>
                  <a:srgbClr val="FF0000"/>
                </a:solidFill>
                <a:latin typeface="Calibri"/>
              </a:rPr>
              <a:t>bac technologique</a:t>
            </a:r>
          </a:p>
        </p:txBody>
      </p:sp>
      <p:sp>
        <p:nvSpPr>
          <p:cNvPr id="5" name="Sous-titre 2"/>
          <p:cNvSpPr txBox="1">
            <a:spLocks/>
          </p:cNvSpPr>
          <p:nvPr/>
        </p:nvSpPr>
        <p:spPr>
          <a:xfrm>
            <a:off x="395536" y="3717032"/>
            <a:ext cx="2376264" cy="2304256"/>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fr-FR" sz="1800" dirty="0" smtClean="0">
                <a:solidFill>
                  <a:schemeClr val="tx1"/>
                </a:solidFill>
              </a:rPr>
              <a:t>BAC STI2D </a:t>
            </a:r>
            <a:r>
              <a:rPr lang="fr-FR" sz="2800" dirty="0" smtClean="0">
                <a:solidFill>
                  <a:srgbClr val="CBECB0">
                    <a:lumMod val="90000"/>
                  </a:srgbClr>
                </a:solidFill>
                <a:latin typeface="Calibri"/>
              </a:rPr>
              <a:t>Innovation Technologique  et </a:t>
            </a:r>
            <a:endParaRPr lang="fr-FR" sz="2800" dirty="0">
              <a:solidFill>
                <a:srgbClr val="CBECB0">
                  <a:lumMod val="90000"/>
                </a:srgbClr>
              </a:solidFill>
              <a:latin typeface="Calibri"/>
            </a:endParaRPr>
          </a:p>
          <a:p>
            <a:r>
              <a:rPr lang="fr-FR" sz="2800" dirty="0">
                <a:solidFill>
                  <a:srgbClr val="CBECB0">
                    <a:lumMod val="90000"/>
                  </a:srgbClr>
                </a:solidFill>
                <a:latin typeface="Calibri"/>
              </a:rPr>
              <a:t>Eco </a:t>
            </a:r>
            <a:r>
              <a:rPr lang="fr-FR" sz="2800" dirty="0" smtClean="0">
                <a:solidFill>
                  <a:srgbClr val="CBECB0">
                    <a:lumMod val="90000"/>
                  </a:srgbClr>
                </a:solidFill>
                <a:latin typeface="Calibri"/>
              </a:rPr>
              <a:t>  Conception</a:t>
            </a:r>
            <a:r>
              <a:rPr lang="fr-FR" sz="2800" dirty="0">
                <a:solidFill>
                  <a:prstClr val="white">
                    <a:tint val="75000"/>
                  </a:prstClr>
                </a:solidFill>
                <a:latin typeface="Calibri"/>
              </a:rPr>
              <a:t>	</a:t>
            </a:r>
          </a:p>
        </p:txBody>
      </p:sp>
      <p:sp>
        <p:nvSpPr>
          <p:cNvPr id="7" name="Rectangle 6"/>
          <p:cNvSpPr/>
          <p:nvPr/>
        </p:nvSpPr>
        <p:spPr>
          <a:xfrm>
            <a:off x="3059832" y="4293096"/>
            <a:ext cx="2664296" cy="954107"/>
          </a:xfrm>
          <a:prstGeom prst="rect">
            <a:avLst/>
          </a:prstGeom>
        </p:spPr>
        <p:txBody>
          <a:bodyPr wrap="square">
            <a:spAutoFit/>
          </a:bodyPr>
          <a:lstStyle/>
          <a:p>
            <a:pPr algn="ctr"/>
            <a:r>
              <a:rPr lang="fr-FR" sz="2800" dirty="0">
                <a:solidFill>
                  <a:srgbClr val="00ADDC">
                    <a:lumMod val="40000"/>
                    <a:lumOff val="60000"/>
                  </a:srgbClr>
                </a:solidFill>
                <a:latin typeface="Calibri"/>
              </a:rPr>
              <a:t>Energie et environnement</a:t>
            </a:r>
          </a:p>
        </p:txBody>
      </p:sp>
      <p:sp>
        <p:nvSpPr>
          <p:cNvPr id="8" name="Rectangle 7"/>
          <p:cNvSpPr/>
          <p:nvPr/>
        </p:nvSpPr>
        <p:spPr>
          <a:xfrm>
            <a:off x="6444208" y="3717032"/>
            <a:ext cx="2304256" cy="1384995"/>
          </a:xfrm>
          <a:prstGeom prst="rect">
            <a:avLst/>
          </a:prstGeom>
        </p:spPr>
        <p:txBody>
          <a:bodyPr wrap="square">
            <a:spAutoFit/>
          </a:bodyPr>
          <a:lstStyle/>
          <a:p>
            <a:pPr algn="ctr"/>
            <a:r>
              <a:rPr lang="fr-FR" sz="2800" dirty="0">
                <a:solidFill>
                  <a:srgbClr val="EA157A">
                    <a:lumMod val="40000"/>
                    <a:lumOff val="60000"/>
                  </a:srgbClr>
                </a:solidFill>
                <a:latin typeface="Calibri"/>
              </a:rPr>
              <a:t>Système d’informations et numérique</a:t>
            </a:r>
          </a:p>
        </p:txBody>
      </p:sp>
      <p:sp>
        <p:nvSpPr>
          <p:cNvPr id="9" name="ZoneTexte 8"/>
          <p:cNvSpPr txBox="1"/>
          <p:nvPr/>
        </p:nvSpPr>
        <p:spPr>
          <a:xfrm>
            <a:off x="2871682" y="3645026"/>
            <a:ext cx="3402378" cy="584775"/>
          </a:xfrm>
          <a:prstGeom prst="rect">
            <a:avLst/>
          </a:prstGeom>
          <a:noFill/>
        </p:spPr>
        <p:txBody>
          <a:bodyPr wrap="square" rtlCol="0">
            <a:spAutoFit/>
          </a:bodyPr>
          <a:lstStyle/>
          <a:p>
            <a:pPr algn="ctr"/>
            <a:r>
              <a:rPr lang="fr-FR" sz="3200" dirty="0">
                <a:solidFill>
                  <a:prstClr val="white"/>
                </a:solidFill>
                <a:latin typeface="Calibri"/>
              </a:rPr>
              <a:t>Bac STI2D</a:t>
            </a:r>
          </a:p>
        </p:txBody>
      </p:sp>
      <p:pic>
        <p:nvPicPr>
          <p:cNvPr id="10" name="Image 9"/>
          <p:cNvPicPr>
            <a:picLocks noChangeAspect="1"/>
          </p:cNvPicPr>
          <p:nvPr/>
        </p:nvPicPr>
        <p:blipFill>
          <a:blip r:embed="rId2" cstate="print">
            <a:extLst>
              <a:ext uri="{28A0092B-C50C-407E-A947-70E740481C1C}">
                <a14:useLocalDpi xmlns="" xmlns:a14="http://schemas.microsoft.com/office/drawing/2010/main" val="0"/>
              </a:ext>
            </a:extLst>
          </a:blip>
          <a:stretch>
            <a:fillRect/>
          </a:stretch>
        </p:blipFill>
        <p:spPr>
          <a:xfrm>
            <a:off x="7308304" y="116632"/>
            <a:ext cx="1480833" cy="1368152"/>
          </a:xfrm>
          <a:prstGeom prst="rect">
            <a:avLst/>
          </a:prstGeom>
        </p:spPr>
      </p:pic>
      <p:sp>
        <p:nvSpPr>
          <p:cNvPr id="6" name="ZoneTexte 5">
            <a:extLst>
              <a:ext uri="{FF2B5EF4-FFF2-40B4-BE49-F238E27FC236}">
                <a16:creationId xmlns="" xmlns:a16="http://schemas.microsoft.com/office/drawing/2014/main" id="{B67914AD-5AD1-36FE-A28A-857A2276D4A9}"/>
              </a:ext>
            </a:extLst>
          </p:cNvPr>
          <p:cNvSpPr txBox="1"/>
          <p:nvPr/>
        </p:nvSpPr>
        <p:spPr>
          <a:xfrm>
            <a:off x="2843808" y="5301208"/>
            <a:ext cx="5390466" cy="923330"/>
          </a:xfrm>
          <a:prstGeom prst="rect">
            <a:avLst/>
          </a:prstGeom>
          <a:noFill/>
        </p:spPr>
        <p:txBody>
          <a:bodyPr wrap="square" rtlCol="0">
            <a:spAutoFit/>
          </a:bodyPr>
          <a:lstStyle/>
          <a:p>
            <a:r>
              <a:rPr lang="fr-FR" b="1" dirty="0">
                <a:solidFill>
                  <a:srgbClr val="FF0000"/>
                </a:solidFill>
              </a:rPr>
              <a:t>Attention, incompatibilité de choisir la voie technologique  avec section sportive FOOTBALL!</a:t>
            </a:r>
          </a:p>
        </p:txBody>
      </p:sp>
    </p:spTree>
    <p:extLst>
      <p:ext uri="{BB962C8B-B14F-4D97-AF65-F5344CB8AC3E}">
        <p14:creationId xmlns="" xmlns:p14="http://schemas.microsoft.com/office/powerpoint/2010/main" val="23657052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B8915D2C-E594-36F4-1E96-E13C800635EF}"/>
              </a:ext>
            </a:extLst>
          </p:cNvPr>
          <p:cNvSpPr txBox="1">
            <a:spLocks noGrp="1"/>
          </p:cNvSpPr>
          <p:nvPr>
            <p:ph type="ctrTitle"/>
          </p:nvPr>
        </p:nvSpPr>
        <p:spPr>
          <a:xfrm>
            <a:off x="888557" y="1630019"/>
            <a:ext cx="7366884" cy="1726973"/>
          </a:xfrm>
        </p:spPr>
        <p:txBody>
          <a:bodyPr>
            <a:normAutofit/>
          </a:bodyPr>
          <a:lstStyle/>
          <a:p>
            <a:pPr lvl="0" algn="ctr"/>
            <a:r>
              <a:rPr lang="fr-FR" sz="2600" dirty="0" smtClean="0">
                <a:solidFill>
                  <a:srgbClr val="00B0F0"/>
                </a:solidFill>
              </a:rPr>
              <a:t>IV- </a:t>
            </a:r>
            <a:r>
              <a:rPr lang="fr-FR" sz="2600" dirty="0">
                <a:solidFill>
                  <a:srgbClr val="00B0F0"/>
                </a:solidFill>
              </a:rPr>
              <a:t>La carte des </a:t>
            </a:r>
            <a:r>
              <a:rPr lang="fr-FR" sz="2600" dirty="0" smtClean="0">
                <a:solidFill>
                  <a:srgbClr val="00B0F0"/>
                </a:solidFill>
              </a:rPr>
              <a:t>spécialités </a:t>
            </a:r>
            <a:r>
              <a:rPr lang="fr-FR" sz="2600" dirty="0">
                <a:solidFill>
                  <a:srgbClr val="00B0F0"/>
                </a:solidFill>
              </a:rPr>
              <a:t>à</a:t>
            </a:r>
            <a:r>
              <a:rPr lang="fr-FR" sz="2600" dirty="0" smtClean="0">
                <a:solidFill>
                  <a:srgbClr val="00B0F0"/>
                </a:solidFill>
              </a:rPr>
              <a:t> </a:t>
            </a:r>
            <a:r>
              <a:rPr lang="fr-FR" sz="2600" dirty="0">
                <a:solidFill>
                  <a:srgbClr val="00B0F0"/>
                </a:solidFill>
              </a:rPr>
              <a:t>C</a:t>
            </a:r>
            <a:r>
              <a:rPr lang="fr-FR" sz="2600" dirty="0" smtClean="0">
                <a:solidFill>
                  <a:srgbClr val="00B0F0"/>
                </a:solidFill>
              </a:rPr>
              <a:t>ondorcet</a:t>
            </a:r>
            <a:endParaRPr lang="fr-FR" sz="2600" dirty="0">
              <a:solidFill>
                <a:srgbClr val="00B0F0"/>
              </a:solidFill>
            </a:endParaRPr>
          </a:p>
        </p:txBody>
      </p:sp>
      <p:pic>
        <p:nvPicPr>
          <p:cNvPr id="3" name="Image 4">
            <a:extLst>
              <a:ext uri="{FF2B5EF4-FFF2-40B4-BE49-F238E27FC236}">
                <a16:creationId xmlns="" xmlns:a16="http://schemas.microsoft.com/office/drawing/2014/main" id="{D50FCDFA-09C4-B350-4453-264938E1277D}"/>
              </a:ext>
            </a:extLst>
          </p:cNvPr>
          <p:cNvPicPr>
            <a:picLocks noChangeAspect="1"/>
          </p:cNvPicPr>
          <p:nvPr/>
        </p:nvPicPr>
        <p:blipFill>
          <a:blip r:embed="rId2" cstate="print"/>
          <a:stretch>
            <a:fillRect/>
          </a:stretch>
        </p:blipFill>
        <p:spPr>
          <a:xfrm>
            <a:off x="7308304" y="2"/>
            <a:ext cx="1835694" cy="2442798"/>
          </a:xfrm>
          <a:prstGeom prst="rect">
            <a:avLst/>
          </a:prstGeom>
          <a:noFill/>
          <a:ln cap="flat">
            <a:noFill/>
          </a:ln>
        </p:spPr>
      </p:pic>
    </p:spTree>
    <p:extLst>
      <p:ext uri="{BB962C8B-B14F-4D97-AF65-F5344CB8AC3E}">
        <p14:creationId xmlns="" xmlns:p14="http://schemas.microsoft.com/office/powerpoint/2010/main" val="283612105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ZoneTexte 7">
            <a:extLst>
              <a:ext uri="{FF2B5EF4-FFF2-40B4-BE49-F238E27FC236}">
                <a16:creationId xmlns="" xmlns:a16="http://schemas.microsoft.com/office/drawing/2014/main" id="{C50815B5-2679-5C84-FEDD-514EBC0D7077}"/>
              </a:ext>
            </a:extLst>
          </p:cNvPr>
          <p:cNvSpPr txBox="1"/>
          <p:nvPr/>
        </p:nvSpPr>
        <p:spPr>
          <a:xfrm>
            <a:off x="2367501" y="95416"/>
            <a:ext cx="4311595" cy="646331"/>
          </a:xfrm>
          <a:prstGeom prst="rect">
            <a:avLst/>
          </a:prstGeom>
          <a:noFill/>
        </p:spPr>
        <p:txBody>
          <a:bodyPr wrap="square" rtlCol="0">
            <a:spAutoFit/>
          </a:bodyPr>
          <a:lstStyle/>
          <a:p>
            <a:r>
              <a:rPr lang="fr-FR" dirty="0"/>
              <a:t>DE LA COHERENCE DANS LES CHOIX DE SPECIALITES….</a:t>
            </a:r>
          </a:p>
        </p:txBody>
      </p:sp>
      <p:pic>
        <p:nvPicPr>
          <p:cNvPr id="10" name="Image 9">
            <a:extLst>
              <a:ext uri="{FF2B5EF4-FFF2-40B4-BE49-F238E27FC236}">
                <a16:creationId xmlns="" xmlns:a16="http://schemas.microsoft.com/office/drawing/2014/main" id="{708190D1-B679-CCF1-BE2D-1D51A331B21E}"/>
              </a:ext>
            </a:extLst>
          </p:cNvPr>
          <p:cNvPicPr>
            <a:picLocks noChangeAspect="1"/>
          </p:cNvPicPr>
          <p:nvPr/>
        </p:nvPicPr>
        <p:blipFill>
          <a:blip r:embed="rId2" cstate="print"/>
          <a:stretch>
            <a:fillRect/>
          </a:stretch>
        </p:blipFill>
        <p:spPr>
          <a:xfrm>
            <a:off x="805069" y="1502495"/>
            <a:ext cx="8007851" cy="5150306"/>
          </a:xfrm>
          <a:prstGeom prst="rect">
            <a:avLst/>
          </a:prstGeom>
        </p:spPr>
      </p:pic>
      <p:pic>
        <p:nvPicPr>
          <p:cNvPr id="11" name="Image 4">
            <a:extLst>
              <a:ext uri="{FF2B5EF4-FFF2-40B4-BE49-F238E27FC236}">
                <a16:creationId xmlns="" xmlns:a16="http://schemas.microsoft.com/office/drawing/2014/main" id="{AC2C43DF-63D1-D7D5-A5A2-4CDD2CA0BD21}"/>
              </a:ext>
            </a:extLst>
          </p:cNvPr>
          <p:cNvPicPr>
            <a:picLocks noChangeAspect="1"/>
          </p:cNvPicPr>
          <p:nvPr/>
        </p:nvPicPr>
        <p:blipFill>
          <a:blip r:embed="rId3" cstate="print"/>
          <a:stretch>
            <a:fillRect/>
          </a:stretch>
        </p:blipFill>
        <p:spPr>
          <a:xfrm>
            <a:off x="8014915" y="1"/>
            <a:ext cx="1129082" cy="1502494"/>
          </a:xfrm>
          <a:prstGeom prst="rect">
            <a:avLst/>
          </a:prstGeom>
          <a:noFill/>
          <a:ln cap="flat">
            <a:noFill/>
          </a:ln>
        </p:spPr>
      </p:pic>
    </p:spTree>
    <p:extLst>
      <p:ext uri="{BB962C8B-B14F-4D97-AF65-F5344CB8AC3E}">
        <p14:creationId xmlns="" xmlns:p14="http://schemas.microsoft.com/office/powerpoint/2010/main" val="39714619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B89D24E5-1FDE-7AA2-FFB4-C7FAFE5FCB90}"/>
              </a:ext>
            </a:extLst>
          </p:cNvPr>
          <p:cNvSpPr>
            <a:spLocks noGrp="1"/>
          </p:cNvSpPr>
          <p:nvPr>
            <p:ph type="title"/>
          </p:nvPr>
        </p:nvSpPr>
        <p:spPr/>
        <p:txBody>
          <a:bodyPr/>
          <a:lstStyle/>
          <a:p>
            <a:pPr algn="ctr"/>
            <a:r>
              <a:rPr lang="fr-FR" dirty="0"/>
              <a:t>Orientation seconde </a:t>
            </a:r>
          </a:p>
        </p:txBody>
      </p:sp>
      <p:sp>
        <p:nvSpPr>
          <p:cNvPr id="3" name="Espace réservé du contenu 2">
            <a:extLst>
              <a:ext uri="{FF2B5EF4-FFF2-40B4-BE49-F238E27FC236}">
                <a16:creationId xmlns="" xmlns:a16="http://schemas.microsoft.com/office/drawing/2014/main" id="{92E0D9D0-4BFD-DD28-7F0A-EF115A3EDF05}"/>
              </a:ext>
            </a:extLst>
          </p:cNvPr>
          <p:cNvSpPr>
            <a:spLocks noGrp="1"/>
          </p:cNvSpPr>
          <p:nvPr>
            <p:ph idx="1"/>
          </p:nvPr>
        </p:nvSpPr>
        <p:spPr/>
        <p:txBody>
          <a:bodyPr/>
          <a:lstStyle/>
          <a:p>
            <a:pPr algn="ctr"/>
            <a:r>
              <a:rPr lang="fr-FR" sz="3200" dirty="0"/>
              <a:t>I- </a:t>
            </a:r>
            <a:r>
              <a:rPr lang="fr-FR" sz="3200" dirty="0" smtClean="0"/>
              <a:t>Se connecter à </a:t>
            </a:r>
            <a:r>
              <a:rPr lang="fr-FR" sz="3200" dirty="0" err="1" smtClean="0"/>
              <a:t>Educonnect</a:t>
            </a:r>
            <a:endParaRPr lang="fr-FR" sz="3200" dirty="0" smtClean="0"/>
          </a:p>
          <a:p>
            <a:pPr algn="ctr"/>
            <a:r>
              <a:rPr lang="fr-FR" sz="3200" dirty="0" smtClean="0"/>
              <a:t>II- Service en ligne d’orientation</a:t>
            </a:r>
            <a:endParaRPr lang="fr-FR" sz="3200" dirty="0"/>
          </a:p>
          <a:p>
            <a:pPr algn="ctr"/>
            <a:r>
              <a:rPr lang="fr-FR" sz="3200" dirty="0" smtClean="0"/>
              <a:t>III- </a:t>
            </a:r>
            <a:r>
              <a:rPr lang="fr-FR" sz="3200" dirty="0"/>
              <a:t>La voie générale et technologique</a:t>
            </a:r>
          </a:p>
          <a:p>
            <a:pPr algn="ctr"/>
            <a:r>
              <a:rPr lang="fr-FR" sz="3200" dirty="0" smtClean="0"/>
              <a:t>IV-La </a:t>
            </a:r>
            <a:r>
              <a:rPr lang="fr-FR" sz="3200" dirty="0"/>
              <a:t>carte des enseignements de spécialité du lycée Condorcet</a:t>
            </a:r>
          </a:p>
          <a:p>
            <a:pPr marL="0" indent="0" algn="ctr">
              <a:buNone/>
            </a:pPr>
            <a:r>
              <a:rPr lang="fr-FR" sz="3200" dirty="0"/>
              <a:t>    Questions diverses</a:t>
            </a:r>
          </a:p>
        </p:txBody>
      </p:sp>
    </p:spTree>
    <p:extLst>
      <p:ext uri="{BB962C8B-B14F-4D97-AF65-F5344CB8AC3E}">
        <p14:creationId xmlns="" xmlns:p14="http://schemas.microsoft.com/office/powerpoint/2010/main" val="546040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 xmlns:a16="http://schemas.microsoft.com/office/drawing/2014/main" id="{7280A888-BD5C-92C1-7C5E-F4CA4EAA83DE}"/>
              </a:ext>
            </a:extLst>
          </p:cNvPr>
          <p:cNvSpPr txBox="1">
            <a:spLocks noGrp="1"/>
          </p:cNvSpPr>
          <p:nvPr>
            <p:ph type="title"/>
          </p:nvPr>
        </p:nvSpPr>
        <p:spPr>
          <a:xfrm>
            <a:off x="2123728" y="260648"/>
            <a:ext cx="5112568" cy="960000"/>
          </a:xfrm>
        </p:spPr>
        <p:txBody>
          <a:bodyPr/>
          <a:lstStyle/>
          <a:p>
            <a:pPr lvl="0"/>
            <a:r>
              <a:rPr lang="fr-FR" dirty="0" smtClean="0">
                <a:solidFill>
                  <a:srgbClr val="00B0F0"/>
                </a:solidFill>
              </a:rPr>
              <a:t>I- Se connecter sur </a:t>
            </a:r>
            <a:r>
              <a:rPr lang="fr-FR" dirty="0" err="1" smtClean="0">
                <a:solidFill>
                  <a:srgbClr val="00B0F0"/>
                </a:solidFill>
              </a:rPr>
              <a:t>Educonnect</a:t>
            </a:r>
            <a:endParaRPr lang="fr-FR" dirty="0">
              <a:solidFill>
                <a:srgbClr val="00B0F0"/>
              </a:solidFill>
            </a:endParaRPr>
          </a:p>
        </p:txBody>
      </p:sp>
      <p:sp>
        <p:nvSpPr>
          <p:cNvPr id="3" name="Espace réservé du contenu 2">
            <a:extLst>
              <a:ext uri="{FF2B5EF4-FFF2-40B4-BE49-F238E27FC236}">
                <a16:creationId xmlns="" xmlns:a16="http://schemas.microsoft.com/office/drawing/2014/main" id="{BC1CD826-B70A-35DA-9540-AFC3BF9C4040}"/>
              </a:ext>
            </a:extLst>
          </p:cNvPr>
          <p:cNvSpPr txBox="1">
            <a:spLocks noGrp="1"/>
          </p:cNvSpPr>
          <p:nvPr>
            <p:ph idx="1"/>
          </p:nvPr>
        </p:nvSpPr>
        <p:spPr>
          <a:xfrm>
            <a:off x="628652" y="980728"/>
            <a:ext cx="7886700" cy="4774559"/>
          </a:xfrm>
        </p:spPr>
        <p:txBody>
          <a:bodyPr/>
          <a:lstStyle/>
          <a:p>
            <a:pPr marL="0" lvl="0" indent="0">
              <a:buNone/>
            </a:pPr>
            <a:r>
              <a:rPr lang="fr-FR" sz="1400" b="1" dirty="0"/>
              <a:t>1- Taper sur Google « </a:t>
            </a:r>
            <a:r>
              <a:rPr lang="fr-FR" sz="1400" b="1" dirty="0" err="1"/>
              <a:t>Educonnect</a:t>
            </a:r>
            <a:r>
              <a:rPr lang="fr-FR" sz="1400" b="1" dirty="0"/>
              <a:t> » ou allez sur ENT Condorcet et se connecter</a:t>
            </a:r>
          </a:p>
          <a:p>
            <a:pPr marL="0" lvl="0" indent="0">
              <a:buNone/>
            </a:pPr>
            <a:r>
              <a:rPr lang="fr-FR" sz="1400" b="1" dirty="0"/>
              <a:t>2- Cas </a:t>
            </a:r>
            <a:r>
              <a:rPr lang="fr-FR" sz="1400" b="1" dirty="0" smtClean="0"/>
              <a:t>I:  </a:t>
            </a:r>
            <a:r>
              <a:rPr lang="fr-FR" sz="1400" b="1" dirty="0"/>
              <a:t>Vous avez un compte </a:t>
            </a:r>
            <a:r>
              <a:rPr lang="fr-FR" sz="1400" b="1" dirty="0" err="1"/>
              <a:t>Educonnect</a:t>
            </a:r>
            <a:r>
              <a:rPr lang="fr-FR" sz="1400" b="1" dirty="0"/>
              <a:t>, avec un identifiant et un mot de passe connu: vous vous connectez directement!</a:t>
            </a:r>
          </a:p>
          <a:p>
            <a:pPr lvl="0"/>
            <a:endParaRPr lang="fr-FR" dirty="0"/>
          </a:p>
        </p:txBody>
      </p:sp>
      <p:pic>
        <p:nvPicPr>
          <p:cNvPr id="4" name="Image 4">
            <a:extLst>
              <a:ext uri="{FF2B5EF4-FFF2-40B4-BE49-F238E27FC236}">
                <a16:creationId xmlns="" xmlns:a16="http://schemas.microsoft.com/office/drawing/2014/main" id="{97FAD59C-15D6-2B33-A0EB-8A6584C4EFE3}"/>
              </a:ext>
            </a:extLst>
          </p:cNvPr>
          <p:cNvPicPr>
            <a:picLocks noChangeAspect="1"/>
          </p:cNvPicPr>
          <p:nvPr/>
        </p:nvPicPr>
        <p:blipFill>
          <a:blip r:embed="rId2" cstate="print"/>
          <a:stretch>
            <a:fillRect/>
          </a:stretch>
        </p:blipFill>
        <p:spPr>
          <a:xfrm>
            <a:off x="2379427" y="3212976"/>
            <a:ext cx="3977948" cy="2617771"/>
          </a:xfrm>
          <a:prstGeom prst="rect">
            <a:avLst/>
          </a:prstGeom>
          <a:noFill/>
          <a:ln cap="flat">
            <a:noFill/>
          </a:ln>
        </p:spPr>
      </p:pic>
      <p:sp>
        <p:nvSpPr>
          <p:cNvPr id="5" name="Flèche : droite 5">
            <a:extLst>
              <a:ext uri="{FF2B5EF4-FFF2-40B4-BE49-F238E27FC236}">
                <a16:creationId xmlns="" xmlns:a16="http://schemas.microsoft.com/office/drawing/2014/main" id="{CC89062B-67DF-634D-A5BC-6303ABE7A4A7}"/>
              </a:ext>
            </a:extLst>
          </p:cNvPr>
          <p:cNvSpPr/>
          <p:nvPr/>
        </p:nvSpPr>
        <p:spPr>
          <a:xfrm>
            <a:off x="751397" y="4508395"/>
            <a:ext cx="1341781" cy="945663"/>
          </a:xfrm>
          <a:custGeom>
            <a:avLst>
              <a:gd name="f0" fmla="val 15891"/>
              <a:gd name="f1" fmla="val 5400"/>
            </a:avLst>
            <a:gdLst>
              <a:gd name="f2" fmla="val 10800000"/>
              <a:gd name="f3" fmla="val 5400000"/>
              <a:gd name="f4" fmla="val 180"/>
              <a:gd name="f5" fmla="val w"/>
              <a:gd name="f6" fmla="val h"/>
              <a:gd name="f7" fmla="val 0"/>
              <a:gd name="f8" fmla="val 21600"/>
              <a:gd name="f9" fmla="val 10800"/>
              <a:gd name="f10" fmla="+- 0 0 0"/>
              <a:gd name="f11" fmla="+- 0 0 180"/>
              <a:gd name="f12" fmla="*/ f5 1 21600"/>
              <a:gd name="f13" fmla="*/ f6 1 21600"/>
              <a:gd name="f14" fmla="pin 0 f0 21600"/>
              <a:gd name="f15" fmla="pin 0 f1 10800"/>
              <a:gd name="f16" fmla="*/ f10 f2 1"/>
              <a:gd name="f17" fmla="*/ f11 f2 1"/>
              <a:gd name="f18" fmla="val f15"/>
              <a:gd name="f19" fmla="val f14"/>
              <a:gd name="f20" fmla="+- 21600 0 f15"/>
              <a:gd name="f21" fmla="*/ f14 f12 1"/>
              <a:gd name="f22" fmla="*/ f15 f13 1"/>
              <a:gd name="f23" fmla="*/ 0 f12 1"/>
              <a:gd name="f24" fmla="*/ 0 f13 1"/>
              <a:gd name="f25" fmla="*/ f16 1 f4"/>
              <a:gd name="f26" fmla="*/ 21600 f13 1"/>
              <a:gd name="f27" fmla="*/ f17 1 f4"/>
              <a:gd name="f28" fmla="+- 21600 0 f19"/>
              <a:gd name="f29" fmla="*/ f20 f13 1"/>
              <a:gd name="f30" fmla="*/ f18 f13 1"/>
              <a:gd name="f31" fmla="*/ f19 f12 1"/>
              <a:gd name="f32" fmla="+- f25 0 f3"/>
              <a:gd name="f33" fmla="+- f27 0 f3"/>
              <a:gd name="f34" fmla="*/ f28 f18 1"/>
              <a:gd name="f35" fmla="*/ f34 1 10800"/>
              <a:gd name="f36" fmla="+- f19 f35 0"/>
              <a:gd name="f37" fmla="*/ f36 f12 1"/>
            </a:gdLst>
            <a:ahLst>
              <a:ahXY gdRefX="f0" minX="f7" maxX="f8" gdRefY="f1" minY="f7" maxY="f9">
                <a:pos x="f21" y="f22"/>
              </a:ahXY>
            </a:ahLst>
            <a:cxnLst>
              <a:cxn ang="3cd4">
                <a:pos x="hc" y="t"/>
              </a:cxn>
              <a:cxn ang="0">
                <a:pos x="r" y="vc"/>
              </a:cxn>
              <a:cxn ang="cd4">
                <a:pos x="hc" y="b"/>
              </a:cxn>
              <a:cxn ang="cd2">
                <a:pos x="l" y="vc"/>
              </a:cxn>
              <a:cxn ang="f32">
                <a:pos x="f31" y="f24"/>
              </a:cxn>
              <a:cxn ang="f33">
                <a:pos x="f31" y="f26"/>
              </a:cxn>
            </a:cxnLst>
            <a:rect l="f23" t="f30" r="f37" b="f29"/>
            <a:pathLst>
              <a:path w="21600" h="21600">
                <a:moveTo>
                  <a:pt x="f7" y="f18"/>
                </a:moveTo>
                <a:lnTo>
                  <a:pt x="f19" y="f18"/>
                </a:lnTo>
                <a:lnTo>
                  <a:pt x="f19" y="f7"/>
                </a:lnTo>
                <a:lnTo>
                  <a:pt x="f8" y="f9"/>
                </a:lnTo>
                <a:lnTo>
                  <a:pt x="f19" y="f8"/>
                </a:lnTo>
                <a:lnTo>
                  <a:pt x="f19" y="f20"/>
                </a:lnTo>
                <a:lnTo>
                  <a:pt x="f7" y="f20"/>
                </a:lnTo>
                <a:close/>
              </a:path>
            </a:pathLst>
          </a:custGeom>
          <a:solidFill>
            <a:srgbClr val="B71E42"/>
          </a:solidFill>
          <a:ln w="15873" cap="flat">
            <a:solidFill>
              <a:srgbClr val="86132E"/>
            </a:solid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Gill Sans MT"/>
            </a:endParaRPr>
          </a:p>
        </p:txBody>
      </p:sp>
      <p:pic>
        <p:nvPicPr>
          <p:cNvPr id="6" name="Image 6">
            <a:extLst>
              <a:ext uri="{FF2B5EF4-FFF2-40B4-BE49-F238E27FC236}">
                <a16:creationId xmlns="" xmlns:a16="http://schemas.microsoft.com/office/drawing/2014/main" id="{3990CCC4-92BA-762F-19F7-E73911F835E1}"/>
              </a:ext>
            </a:extLst>
          </p:cNvPr>
          <p:cNvPicPr>
            <a:picLocks noChangeAspect="1"/>
          </p:cNvPicPr>
          <p:nvPr/>
        </p:nvPicPr>
        <p:blipFill>
          <a:blip r:embed="rId3" cstate="print"/>
          <a:stretch>
            <a:fillRect/>
          </a:stretch>
        </p:blipFill>
        <p:spPr>
          <a:xfrm>
            <a:off x="7956376" y="1271"/>
            <a:ext cx="1187622" cy="1580393"/>
          </a:xfrm>
          <a:prstGeom prst="rect">
            <a:avLst/>
          </a:prstGeom>
          <a:noFill/>
          <a:ln cap="flat">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2">
            <a:extLst>
              <a:ext uri="{FF2B5EF4-FFF2-40B4-BE49-F238E27FC236}">
                <a16:creationId xmlns="" xmlns:a16="http://schemas.microsoft.com/office/drawing/2014/main" id="{DDCB268A-86A5-22E5-5AAB-4A78EA8E5523}"/>
              </a:ext>
            </a:extLst>
          </p:cNvPr>
          <p:cNvSpPr txBox="1">
            <a:spLocks noGrp="1"/>
          </p:cNvSpPr>
          <p:nvPr>
            <p:ph idx="1"/>
          </p:nvPr>
        </p:nvSpPr>
        <p:spPr>
          <a:xfrm>
            <a:off x="483043" y="1340769"/>
            <a:ext cx="8032309" cy="4836194"/>
          </a:xfrm>
        </p:spPr>
        <p:txBody>
          <a:bodyPr/>
          <a:lstStyle/>
          <a:p>
            <a:pPr lvl="0"/>
            <a:r>
              <a:rPr lang="fr-FR" sz="1400" b="1" dirty="0" smtClean="0"/>
              <a:t>Cas II: vous n’avez pas de compte </a:t>
            </a:r>
            <a:r>
              <a:rPr lang="fr-FR" sz="1400" b="1" dirty="0" err="1" smtClean="0"/>
              <a:t>Educonnect</a:t>
            </a:r>
            <a:r>
              <a:rPr lang="fr-FR" sz="1400" b="1" dirty="0" smtClean="0"/>
              <a:t>:</a:t>
            </a:r>
            <a:endParaRPr lang="fr-FR" sz="1400" b="1" dirty="0"/>
          </a:p>
        </p:txBody>
      </p:sp>
      <p:pic>
        <p:nvPicPr>
          <p:cNvPr id="3" name="Image 4">
            <a:extLst>
              <a:ext uri="{FF2B5EF4-FFF2-40B4-BE49-F238E27FC236}">
                <a16:creationId xmlns="" xmlns:a16="http://schemas.microsoft.com/office/drawing/2014/main" id="{4BE70C45-2AA8-70D4-0674-8EB11407062C}"/>
              </a:ext>
            </a:extLst>
          </p:cNvPr>
          <p:cNvPicPr>
            <a:picLocks noChangeAspect="1"/>
          </p:cNvPicPr>
          <p:nvPr/>
        </p:nvPicPr>
        <p:blipFill>
          <a:blip r:embed="rId2" cstate="print"/>
          <a:stretch>
            <a:fillRect/>
          </a:stretch>
        </p:blipFill>
        <p:spPr>
          <a:xfrm>
            <a:off x="2373930" y="2037726"/>
            <a:ext cx="4250534" cy="3895728"/>
          </a:xfrm>
          <a:prstGeom prst="rect">
            <a:avLst/>
          </a:prstGeom>
          <a:noFill/>
          <a:ln cap="flat">
            <a:noFill/>
          </a:ln>
        </p:spPr>
      </p:pic>
      <p:sp>
        <p:nvSpPr>
          <p:cNvPr id="4" name="ZoneTexte 5">
            <a:extLst>
              <a:ext uri="{FF2B5EF4-FFF2-40B4-BE49-F238E27FC236}">
                <a16:creationId xmlns="" xmlns:a16="http://schemas.microsoft.com/office/drawing/2014/main" id="{A1C32F9F-F03D-694B-82C0-4CD4733ACE2C}"/>
              </a:ext>
            </a:extLst>
          </p:cNvPr>
          <p:cNvSpPr txBox="1"/>
          <p:nvPr/>
        </p:nvSpPr>
        <p:spPr>
          <a:xfrm>
            <a:off x="620203" y="3816624"/>
            <a:ext cx="1467015" cy="1200329"/>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800" b="0" i="0" u="none" strike="noStrike" kern="1200" cap="none" spc="0" baseline="0">
                <a:solidFill>
                  <a:srgbClr val="000000"/>
                </a:solidFill>
                <a:uFillTx/>
                <a:latin typeface="Gill Sans MT"/>
              </a:rPr>
              <a:t>Vous cliquez sur « Je n’ai pas de compte »</a:t>
            </a:r>
          </a:p>
        </p:txBody>
      </p:sp>
      <p:pic>
        <p:nvPicPr>
          <p:cNvPr id="5" name="Image 6">
            <a:extLst>
              <a:ext uri="{FF2B5EF4-FFF2-40B4-BE49-F238E27FC236}">
                <a16:creationId xmlns="" xmlns:a16="http://schemas.microsoft.com/office/drawing/2014/main" id="{009BE0A1-E7F9-9B64-4200-13E41121DDB3}"/>
              </a:ext>
            </a:extLst>
          </p:cNvPr>
          <p:cNvPicPr>
            <a:picLocks noChangeAspect="1"/>
          </p:cNvPicPr>
          <p:nvPr/>
        </p:nvPicPr>
        <p:blipFill>
          <a:blip r:embed="rId3" cstate="print"/>
          <a:stretch>
            <a:fillRect/>
          </a:stretch>
        </p:blipFill>
        <p:spPr>
          <a:xfrm>
            <a:off x="7800228" y="1271"/>
            <a:ext cx="1343770" cy="1788182"/>
          </a:xfrm>
          <a:prstGeom prst="rect">
            <a:avLst/>
          </a:prstGeom>
          <a:noFill/>
          <a:ln cap="flat">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texte 2">
            <a:extLst>
              <a:ext uri="{FF2B5EF4-FFF2-40B4-BE49-F238E27FC236}">
                <a16:creationId xmlns="" xmlns:a16="http://schemas.microsoft.com/office/drawing/2014/main" id="{8FB4CEEA-0C67-A5D2-3536-33CBD86BD68F}"/>
              </a:ext>
            </a:extLst>
          </p:cNvPr>
          <p:cNvSpPr txBox="1">
            <a:spLocks noGrp="1"/>
          </p:cNvSpPr>
          <p:nvPr>
            <p:ph type="body" idx="1"/>
          </p:nvPr>
        </p:nvSpPr>
        <p:spPr>
          <a:xfrm>
            <a:off x="1763688" y="332656"/>
            <a:ext cx="3868337" cy="823910"/>
          </a:xfrm>
        </p:spPr>
        <p:txBody>
          <a:bodyPr/>
          <a:lstStyle/>
          <a:p>
            <a:pPr lvl="0" algn="ctr"/>
            <a:r>
              <a:rPr lang="fr-FR" dirty="0">
                <a:solidFill>
                  <a:schemeClr val="tx1"/>
                </a:solidFill>
              </a:rPr>
              <a:t> Je complète </a:t>
            </a:r>
            <a:r>
              <a:rPr lang="fr-FR" dirty="0" err="1" smtClean="0">
                <a:solidFill>
                  <a:schemeClr val="tx1"/>
                </a:solidFill>
              </a:rPr>
              <a:t>moN</a:t>
            </a:r>
            <a:r>
              <a:rPr lang="fr-FR" dirty="0" smtClean="0">
                <a:solidFill>
                  <a:schemeClr val="tx1"/>
                </a:solidFill>
              </a:rPr>
              <a:t>                   identité</a:t>
            </a:r>
            <a:endParaRPr lang="fr-FR" dirty="0">
              <a:solidFill>
                <a:schemeClr val="tx1"/>
              </a:solidFill>
            </a:endParaRPr>
          </a:p>
        </p:txBody>
      </p:sp>
      <p:pic>
        <p:nvPicPr>
          <p:cNvPr id="3" name="Espace réservé du contenu 7">
            <a:extLst>
              <a:ext uri="{FF2B5EF4-FFF2-40B4-BE49-F238E27FC236}">
                <a16:creationId xmlns="" xmlns:a16="http://schemas.microsoft.com/office/drawing/2014/main" id="{5355D448-AED5-F223-4A43-A98589A715E3}"/>
              </a:ext>
            </a:extLst>
          </p:cNvPr>
          <p:cNvPicPr>
            <a:picLocks noGrp="1" noChangeAspect="1"/>
          </p:cNvPicPr>
          <p:nvPr>
            <p:ph idx="2"/>
          </p:nvPr>
        </p:nvPicPr>
        <p:blipFill>
          <a:blip r:embed="rId2" cstate="print"/>
          <a:stretch>
            <a:fillRect/>
          </a:stretch>
        </p:blipFill>
        <p:spPr>
          <a:xfrm>
            <a:off x="715619" y="1700807"/>
            <a:ext cx="3160646" cy="3270537"/>
          </a:xfrm>
        </p:spPr>
      </p:pic>
      <p:pic>
        <p:nvPicPr>
          <p:cNvPr id="4" name="Espace réservé du contenu 13">
            <a:extLst>
              <a:ext uri="{FF2B5EF4-FFF2-40B4-BE49-F238E27FC236}">
                <a16:creationId xmlns="" xmlns:a16="http://schemas.microsoft.com/office/drawing/2014/main" id="{1581D129-8E14-A337-0CA8-3B77ACD625F2}"/>
              </a:ext>
            </a:extLst>
          </p:cNvPr>
          <p:cNvPicPr>
            <a:picLocks noGrp="1" noChangeAspect="1"/>
          </p:cNvPicPr>
          <p:nvPr>
            <p:ph idx="4"/>
          </p:nvPr>
        </p:nvPicPr>
        <p:blipFill>
          <a:blip r:embed="rId3" cstate="print"/>
          <a:stretch>
            <a:fillRect/>
          </a:stretch>
        </p:blipFill>
        <p:spPr>
          <a:xfrm>
            <a:off x="4336327" y="1883677"/>
            <a:ext cx="4261019" cy="3680725"/>
          </a:xfrm>
        </p:spPr>
      </p:pic>
      <p:sp>
        <p:nvSpPr>
          <p:cNvPr id="5" name="Flèche : haut 10">
            <a:extLst>
              <a:ext uri="{FF2B5EF4-FFF2-40B4-BE49-F238E27FC236}">
                <a16:creationId xmlns="" xmlns:a16="http://schemas.microsoft.com/office/drawing/2014/main" id="{7A347A83-DC20-36BA-3914-486281AB2299}"/>
              </a:ext>
            </a:extLst>
          </p:cNvPr>
          <p:cNvSpPr/>
          <p:nvPr/>
        </p:nvSpPr>
        <p:spPr>
          <a:xfrm>
            <a:off x="1103247" y="4367146"/>
            <a:ext cx="417446" cy="604198"/>
          </a:xfrm>
          <a:custGeom>
            <a:avLst>
              <a:gd name="f0" fmla="val 9949"/>
              <a:gd name="f1" fmla="val 5400"/>
            </a:avLst>
            <a:gdLst>
              <a:gd name="f2" fmla="val 10800000"/>
              <a:gd name="f3" fmla="val 5400000"/>
              <a:gd name="f4" fmla="val 180"/>
              <a:gd name="f5" fmla="val w"/>
              <a:gd name="f6" fmla="val h"/>
              <a:gd name="f7" fmla="val 0"/>
              <a:gd name="f8" fmla="val 21600"/>
              <a:gd name="f9" fmla="val 10800"/>
              <a:gd name="f10" fmla="+- 0 0 -270"/>
              <a:gd name="f11" fmla="+- 0 0 -90"/>
              <a:gd name="f12" fmla="*/ f5 1 21600"/>
              <a:gd name="f13" fmla="*/ f6 1 21600"/>
              <a:gd name="f14" fmla="pin 0 f1 10800"/>
              <a:gd name="f15" fmla="pin 0 f0 21600"/>
              <a:gd name="f16" fmla="*/ f10 f2 1"/>
              <a:gd name="f17" fmla="*/ f11 f2 1"/>
              <a:gd name="f18" fmla="val f14"/>
              <a:gd name="f19" fmla="val f15"/>
              <a:gd name="f20" fmla="+- 21600 0 f14"/>
              <a:gd name="f21" fmla="*/ f14 f12 1"/>
              <a:gd name="f22" fmla="*/ f15 f13 1"/>
              <a:gd name="f23" fmla="*/ 21600 f13 1"/>
              <a:gd name="f24" fmla="*/ 0 f12 1"/>
              <a:gd name="f25" fmla="*/ f16 1 f4"/>
              <a:gd name="f26" fmla="*/ 21600 f12 1"/>
              <a:gd name="f27" fmla="*/ f17 1 f4"/>
              <a:gd name="f28" fmla="*/ f19 f18 1"/>
              <a:gd name="f29" fmla="*/ f18 f12 1"/>
              <a:gd name="f30" fmla="*/ f20 f12 1"/>
              <a:gd name="f31" fmla="*/ f19 f13 1"/>
              <a:gd name="f32" fmla="+- f25 0 f3"/>
              <a:gd name="f33" fmla="+- f27 0 f3"/>
              <a:gd name="f34" fmla="*/ f28 1 10800"/>
              <a:gd name="f35" fmla="+- f19 0 f34"/>
              <a:gd name="f36" fmla="*/ f35 f13 1"/>
            </a:gdLst>
            <a:ahLst>
              <a:ahXY gdRefX="f1" minX="f7" maxX="f9" gdRefY="f0" minY="f7" maxY="f8">
                <a:pos x="f21" y="f22"/>
              </a:ahXY>
            </a:ahLst>
            <a:cxnLst>
              <a:cxn ang="3cd4">
                <a:pos x="hc" y="t"/>
              </a:cxn>
              <a:cxn ang="0">
                <a:pos x="r" y="vc"/>
              </a:cxn>
              <a:cxn ang="cd4">
                <a:pos x="hc" y="b"/>
              </a:cxn>
              <a:cxn ang="cd2">
                <a:pos x="l" y="vc"/>
              </a:cxn>
              <a:cxn ang="f32">
                <a:pos x="f24" y="f31"/>
              </a:cxn>
              <a:cxn ang="f33">
                <a:pos x="f26" y="f31"/>
              </a:cxn>
            </a:cxnLst>
            <a:rect l="f29" t="f36" r="f30" b="f23"/>
            <a:pathLst>
              <a:path w="21600" h="21600">
                <a:moveTo>
                  <a:pt x="f18" y="f8"/>
                </a:moveTo>
                <a:lnTo>
                  <a:pt x="f18" y="f19"/>
                </a:lnTo>
                <a:lnTo>
                  <a:pt x="f7" y="f19"/>
                </a:lnTo>
                <a:lnTo>
                  <a:pt x="f9" y="f7"/>
                </a:lnTo>
                <a:lnTo>
                  <a:pt x="f8" y="f19"/>
                </a:lnTo>
                <a:lnTo>
                  <a:pt x="f20" y="f19"/>
                </a:lnTo>
                <a:lnTo>
                  <a:pt x="f20" y="f8"/>
                </a:lnTo>
                <a:close/>
              </a:path>
            </a:pathLst>
          </a:custGeom>
          <a:solidFill>
            <a:srgbClr val="B71E42"/>
          </a:solidFill>
          <a:ln w="15873" cap="flat">
            <a:solidFill>
              <a:srgbClr val="86132E"/>
            </a:solidFill>
            <a:prstDash val="solid"/>
          </a:ln>
        </p:spPr>
        <p:txBody>
          <a:bodyPr vert="horz" wrap="square" lIns="91440" tIns="45720" rIns="91440" bIns="45720" anchor="ctr" anchorCtr="1" compatLnSpc="1">
            <a:noAutofit/>
          </a:bodyPr>
          <a:lstStyle/>
          <a:p>
            <a:pPr marL="0" marR="0" lvl="0" indent="0" algn="ctr"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endParaRPr lang="fr-FR" sz="1800" b="0" i="0" u="none" strike="noStrike" kern="1200" cap="none" spc="0" baseline="0">
              <a:solidFill>
                <a:srgbClr val="FFFFFF"/>
              </a:solidFill>
              <a:uFillTx/>
              <a:latin typeface="Gill Sans MT"/>
            </a:endParaRPr>
          </a:p>
        </p:txBody>
      </p:sp>
      <p:sp>
        <p:nvSpPr>
          <p:cNvPr id="6" name="ZoneTexte 16">
            <a:extLst>
              <a:ext uri="{FF2B5EF4-FFF2-40B4-BE49-F238E27FC236}">
                <a16:creationId xmlns="" xmlns:a16="http://schemas.microsoft.com/office/drawing/2014/main" id="{698CE3AC-FB1A-3B7A-3C29-4571D294C2E5}"/>
              </a:ext>
            </a:extLst>
          </p:cNvPr>
          <p:cNvSpPr txBox="1"/>
          <p:nvPr/>
        </p:nvSpPr>
        <p:spPr>
          <a:xfrm>
            <a:off x="239420" y="5089404"/>
            <a:ext cx="4096907" cy="1323439"/>
          </a:xfrm>
          <a:prstGeom prst="rect">
            <a:avLst/>
          </a:prstGeom>
          <a:noFill/>
          <a:ln cap="flat">
            <a:noFill/>
          </a:ln>
        </p:spPr>
        <p:txBody>
          <a:bodyPr vert="horz" wrap="square" lIns="91440" tIns="45720" rIns="91440" bIns="45720" anchor="t" anchorCtr="0" compatLnSpc="1">
            <a:spAutoFit/>
          </a:bodyPr>
          <a:lstStyle/>
          <a:p>
            <a:pPr marL="0" marR="0" lvl="0" indent="0" algn="l" defTabSz="4572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fr-FR" sz="1600" b="0" i="0" u="none" strike="noStrike" kern="1200" cap="none" spc="0" baseline="0">
                <a:solidFill>
                  <a:srgbClr val="000000"/>
                </a:solidFill>
                <a:uFillTx/>
                <a:latin typeface="Gill Sans MT"/>
              </a:rPr>
              <a:t>Le numéro de téléphone portable donné lors de l’inscription de votre enfant. Si vous avez changé de numéro, contactez le secrétariat de direction du lycée et communiquez le lui  et votre compte sera </a:t>
            </a:r>
            <a:r>
              <a:rPr lang="fr-FR" sz="1600" b="0" i="0" u="none" strike="noStrike" kern="1200" cap="none" spc="0" baseline="0">
                <a:solidFill>
                  <a:srgbClr val="FF0000"/>
                </a:solidFill>
                <a:uFillTx/>
                <a:latin typeface="Gill Sans MT"/>
              </a:rPr>
              <a:t>réactivé au bout de 48h.</a:t>
            </a:r>
          </a:p>
        </p:txBody>
      </p:sp>
      <p:pic>
        <p:nvPicPr>
          <p:cNvPr id="7" name="Image 17">
            <a:extLst>
              <a:ext uri="{FF2B5EF4-FFF2-40B4-BE49-F238E27FC236}">
                <a16:creationId xmlns="" xmlns:a16="http://schemas.microsoft.com/office/drawing/2014/main" id="{63B2C7F2-96C0-0102-2022-D503F036A71D}"/>
              </a:ext>
            </a:extLst>
          </p:cNvPr>
          <p:cNvPicPr>
            <a:picLocks noChangeAspect="1"/>
          </p:cNvPicPr>
          <p:nvPr/>
        </p:nvPicPr>
        <p:blipFill>
          <a:blip r:embed="rId4" cstate="print"/>
          <a:stretch>
            <a:fillRect/>
          </a:stretch>
        </p:blipFill>
        <p:spPr>
          <a:xfrm>
            <a:off x="8050695" y="1272"/>
            <a:ext cx="1093302" cy="1454883"/>
          </a:xfrm>
          <a:prstGeom prst="rect">
            <a:avLst/>
          </a:prstGeom>
          <a:noFill/>
          <a:ln cap="flat">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sp>
        <p:nvSpPr>
          <p:cNvPr id="7" name="Espace réservé de la date 6"/>
          <p:cNvSpPr>
            <a:spLocks noGrp="1"/>
          </p:cNvSpPr>
          <p:nvPr>
            <p:ph type="dt" sz="half" idx="10"/>
          </p:nvPr>
        </p:nvSpPr>
        <p:spPr/>
        <p:txBody>
          <a:bodyPr/>
          <a:lstStyle/>
          <a:p>
            <a:pPr algn="r"/>
            <a:r>
              <a:rPr lang="fr-FR" cap="all" dirty="0" smtClean="0"/>
              <a:t>2024-2025</a:t>
            </a:r>
            <a:endParaRPr lang="fr-FR" cap="all" dirty="0"/>
          </a:p>
        </p:txBody>
      </p:sp>
      <p:sp>
        <p:nvSpPr>
          <p:cNvPr id="10" name="Espace réservé du texte 5"/>
          <p:cNvSpPr txBox="1">
            <a:spLocks/>
          </p:cNvSpPr>
          <p:nvPr/>
        </p:nvSpPr>
        <p:spPr>
          <a:xfrm>
            <a:off x="1187624" y="2852936"/>
            <a:ext cx="7254000" cy="2725228"/>
          </a:xfrm>
          <a:prstGeom prst="rect">
            <a:avLst/>
          </a:prstGeom>
        </p:spPr>
        <p:txBody>
          <a:bodyPr/>
          <a:lstStyle>
            <a:lvl1pPr marL="0" indent="0" algn="l" defTabSz="914400"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2000" indent="-72000" algn="l" defTabSz="914400"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2000" indent="-72000" algn="l" defTabSz="914400"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2000" indent="-72000" algn="l" defTabSz="914400"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8000" indent="-72000" algn="l" defTabSz="914400"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0" defTabSz="914378">
              <a:lnSpc>
                <a:spcPct val="90000"/>
              </a:lnSpc>
              <a:spcAft>
                <a:spcPts val="0"/>
              </a:spcAft>
            </a:pPr>
            <a:r>
              <a:rPr lang="fr-FR" sz="2600" b="1" cap="all" dirty="0" smtClean="0">
                <a:solidFill>
                  <a:srgbClr val="00B0F0"/>
                </a:solidFill>
              </a:rPr>
              <a:t>II- Service </a:t>
            </a:r>
            <a:r>
              <a:rPr lang="fr-FR" sz="2600" b="1" cap="all" dirty="0">
                <a:solidFill>
                  <a:srgbClr val="00B0F0"/>
                </a:solidFill>
              </a:rPr>
              <a:t>en ligne orientation</a:t>
            </a:r>
          </a:p>
          <a:p>
            <a:pPr lvl="0" defTabSz="914378">
              <a:lnSpc>
                <a:spcPct val="90000"/>
              </a:lnSpc>
              <a:spcAft>
                <a:spcPts val="0"/>
              </a:spcAft>
            </a:pPr>
            <a:endParaRPr lang="fr-FR" sz="2600" b="1" cap="all" dirty="0">
              <a:solidFill>
                <a:srgbClr val="00B0F0"/>
              </a:solidFill>
            </a:endParaRPr>
          </a:p>
          <a:p>
            <a:pPr marL="0" lvl="1" indent="0" defTabSz="914378">
              <a:spcBef>
                <a:spcPts val="500"/>
              </a:spcBef>
              <a:spcAft>
                <a:spcPts val="0"/>
              </a:spcAft>
              <a:buNone/>
            </a:pPr>
            <a:r>
              <a:rPr lang="fr-FR" sz="2600" b="1" dirty="0">
                <a:solidFill>
                  <a:srgbClr val="00B0F0"/>
                </a:solidFill>
              </a:rPr>
              <a:t>Comment demander sa voie d’orientation après </a:t>
            </a:r>
            <a:r>
              <a:rPr lang="fr-FR" sz="2600" b="1" dirty="0" smtClean="0">
                <a:solidFill>
                  <a:srgbClr val="00B0F0"/>
                </a:solidFill>
              </a:rPr>
              <a:t>la 2</a:t>
            </a:r>
            <a:r>
              <a:rPr lang="fr-FR" sz="2600" b="1" baseline="30000" dirty="0" smtClean="0">
                <a:solidFill>
                  <a:srgbClr val="00B0F0"/>
                </a:solidFill>
              </a:rPr>
              <a:t>de</a:t>
            </a:r>
            <a:r>
              <a:rPr lang="fr-FR" sz="2600" b="1" dirty="0">
                <a:solidFill>
                  <a:srgbClr val="00B0F0"/>
                </a:solidFill>
              </a:rPr>
              <a:t> </a:t>
            </a:r>
            <a:r>
              <a:rPr lang="fr-FR" sz="2600" b="1" dirty="0" smtClean="0">
                <a:solidFill>
                  <a:srgbClr val="00B0F0"/>
                </a:solidFill>
              </a:rPr>
              <a:t>?</a:t>
            </a:r>
            <a:endParaRPr lang="fr-FR" sz="2600" b="1" dirty="0">
              <a:solidFill>
                <a:srgbClr val="00B0F0"/>
              </a:solidFill>
            </a:endParaRPr>
          </a:p>
          <a:p>
            <a:pPr marL="0" lvl="1" indent="0" defTabSz="914378">
              <a:spcBef>
                <a:spcPts val="500"/>
              </a:spcBef>
              <a:spcAft>
                <a:spcPts val="0"/>
              </a:spcAft>
              <a:buNone/>
            </a:pPr>
            <a:endParaRPr lang="fr-FR" sz="2600" b="1" dirty="0">
              <a:solidFill>
                <a:srgbClr val="00B0F0"/>
              </a:solidFill>
            </a:endParaRPr>
          </a:p>
          <a:p>
            <a:pPr marL="0" lvl="1" indent="0" defTabSz="914378">
              <a:spcBef>
                <a:spcPts val="500"/>
              </a:spcBef>
              <a:spcAft>
                <a:spcPts val="0"/>
              </a:spcAft>
              <a:buNone/>
            </a:pPr>
            <a:r>
              <a:rPr lang="fr-FR" sz="2600" b="1" i="1" dirty="0">
                <a:solidFill>
                  <a:srgbClr val="00B0F0"/>
                </a:solidFill>
              </a:rPr>
              <a:t>Dialogue avec le conseil de classe</a:t>
            </a:r>
          </a:p>
          <a:p>
            <a:pPr marL="180000" lvl="1" indent="0">
              <a:buNone/>
            </a:pPr>
            <a:endParaRPr lang="fr-FR" sz="2800" b="1" dirty="0" smtClean="0">
              <a:solidFill>
                <a:srgbClr val="435997"/>
              </a:solidFill>
            </a:endParaRPr>
          </a:p>
          <a:p>
            <a:pPr marL="180000" lvl="1" indent="0">
              <a:buNone/>
            </a:pPr>
            <a:endParaRPr lang="fr-FR" sz="3200" b="1" baseline="30000" dirty="0" smtClean="0"/>
          </a:p>
          <a:p>
            <a:endParaRPr lang="fr-FR" dirty="0"/>
          </a:p>
        </p:txBody>
      </p:sp>
      <p:pic>
        <p:nvPicPr>
          <p:cNvPr id="6" name="Image 4">
            <a:extLst>
              <a:ext uri="{FF2B5EF4-FFF2-40B4-BE49-F238E27FC236}">
                <a16:creationId xmlns="" xmlns:a16="http://schemas.microsoft.com/office/drawing/2014/main" id="{D50FCDFA-09C4-B350-4453-264938E1277D}"/>
              </a:ext>
            </a:extLst>
          </p:cNvPr>
          <p:cNvPicPr>
            <a:picLocks noChangeAspect="1"/>
          </p:cNvPicPr>
          <p:nvPr/>
        </p:nvPicPr>
        <p:blipFill>
          <a:blip r:embed="rId2" cstate="print"/>
          <a:stretch>
            <a:fillRect/>
          </a:stretch>
        </p:blipFill>
        <p:spPr>
          <a:xfrm>
            <a:off x="7308304" y="2"/>
            <a:ext cx="1835694" cy="2442798"/>
          </a:xfrm>
          <a:prstGeom prst="rect">
            <a:avLst/>
          </a:prstGeom>
          <a:noFill/>
          <a:ln cap="flat">
            <a:noFill/>
          </a:ln>
        </p:spPr>
      </p:pic>
    </p:spTree>
    <p:extLst>
      <p:ext uri="{BB962C8B-B14F-4D97-AF65-F5344CB8AC3E}">
        <p14:creationId xmlns:p14="http://schemas.microsoft.com/office/powerpoint/2010/main" xmlns="" val="41815159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space réservé de la date 19"/>
          <p:cNvSpPr>
            <a:spLocks noGrp="1"/>
          </p:cNvSpPr>
          <p:nvPr>
            <p:ph type="dt" sz="half" idx="10"/>
          </p:nvPr>
        </p:nvSpPr>
        <p:spPr/>
        <p:txBody>
          <a:bodyPr/>
          <a:lstStyle/>
          <a:p>
            <a:pPr algn="r"/>
            <a:r>
              <a:rPr lang="fr-FR" cap="all" dirty="0" smtClean="0"/>
              <a:t>2024-2025</a:t>
            </a:r>
            <a:endParaRPr lang="fr-FR" cap="all" dirty="0"/>
          </a:p>
        </p:txBody>
      </p:sp>
      <p:sp>
        <p:nvSpPr>
          <p:cNvPr id="22" name="Espace réservé du numéro de diapositive 21"/>
          <p:cNvSpPr>
            <a:spLocks noGrp="1"/>
          </p:cNvSpPr>
          <p:nvPr>
            <p:ph type="sldNum" sz="quarter" idx="12"/>
          </p:nvPr>
        </p:nvSpPr>
        <p:spPr/>
        <p:txBody>
          <a:bodyPr/>
          <a:lstStyle/>
          <a:p>
            <a:fld id="{733122C9-A0B9-462F-8757-0847AD287B63}" type="slidenum">
              <a:rPr lang="fr-FR" smtClean="0"/>
              <a:pPr/>
              <a:t>8</a:t>
            </a:fld>
            <a:endParaRPr lang="fr-FR" dirty="0"/>
          </a:p>
        </p:txBody>
      </p:sp>
      <p:sp>
        <p:nvSpPr>
          <p:cNvPr id="4" name="Rectangle 3"/>
          <p:cNvSpPr/>
          <p:nvPr/>
        </p:nvSpPr>
        <p:spPr>
          <a:xfrm>
            <a:off x="4554543" y="256930"/>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6" name="Rectangle 5"/>
          <p:cNvSpPr/>
          <p:nvPr/>
        </p:nvSpPr>
        <p:spPr>
          <a:xfrm>
            <a:off x="180316" y="4874677"/>
            <a:ext cx="8748453"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du représentant légal permet de formuler les choix et </a:t>
            </a:r>
            <a:r>
              <a:rPr lang="fr-FR" sz="1400" b="1" dirty="0" smtClean="0">
                <a:solidFill>
                  <a:schemeClr val="tx2">
                    <a:lumMod val="75000"/>
                  </a:schemeClr>
                </a:solidFill>
                <a:latin typeface="Marianne" panose="02000000000000000000" pitchFamily="2" charset="0"/>
              </a:rPr>
              <a:t>de prendre connaissance de l’avis du conseil de classe. </a:t>
            </a: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b="1" dirty="0">
              <a:solidFill>
                <a:schemeClr val="tx2">
                  <a:lumMod val="75000"/>
                </a:schemeClr>
              </a:solidFill>
              <a:latin typeface="Marianne" panose="02000000000000000000" pitchFamily="2" charset="0"/>
            </a:endParaRPr>
          </a:p>
          <a:p>
            <a:pPr lvl="0" defTabSz="1219170">
              <a:lnSpc>
                <a:spcPct val="90000"/>
              </a:lnSpc>
              <a:spcBef>
                <a:spcPct val="0"/>
              </a:spcBef>
            </a:pPr>
            <a:r>
              <a:rPr lang="fr-FR" sz="1400" b="1" dirty="0">
                <a:solidFill>
                  <a:schemeClr val="tx2">
                    <a:lumMod val="75000"/>
                  </a:schemeClr>
                </a:solidFill>
                <a:latin typeface="Marianne" panose="02000000000000000000" pitchFamily="2" charset="0"/>
              </a:rPr>
              <a:t>Le compte de l’élève permet de lire ce que le représentant légal a </a:t>
            </a:r>
            <a:r>
              <a:rPr lang="fr-FR" sz="1400" b="1" dirty="0" smtClean="0">
                <a:solidFill>
                  <a:schemeClr val="tx2">
                    <a:lumMod val="75000"/>
                  </a:schemeClr>
                </a:solidFill>
                <a:latin typeface="Marianne" panose="02000000000000000000" pitchFamily="2" charset="0"/>
              </a:rPr>
              <a:t>complété.</a:t>
            </a:r>
            <a:endParaRPr lang="fr-FR" sz="1400" dirty="0">
              <a:solidFill>
                <a:schemeClr val="tx2">
                  <a:lumMod val="75000"/>
                </a:schemeClr>
              </a:solidFill>
            </a:endParaRPr>
          </a:p>
        </p:txBody>
      </p:sp>
      <p:pic>
        <p:nvPicPr>
          <p:cNvPr id="3" name="Image 2"/>
          <p:cNvPicPr>
            <a:picLocks noChangeAspect="1"/>
          </p:cNvPicPr>
          <p:nvPr/>
        </p:nvPicPr>
        <p:blipFill>
          <a:blip r:embed="rId2"/>
          <a:stretch>
            <a:fillRect/>
          </a:stretch>
        </p:blipFill>
        <p:spPr>
          <a:xfrm>
            <a:off x="479014" y="1484784"/>
            <a:ext cx="8151055" cy="2628000"/>
          </a:xfrm>
          <a:prstGeom prst="rect">
            <a:avLst/>
          </a:prstGeom>
        </p:spPr>
      </p:pic>
    </p:spTree>
    <p:extLst>
      <p:ext uri="{BB962C8B-B14F-4D97-AF65-F5344CB8AC3E}">
        <p14:creationId xmlns:p14="http://schemas.microsoft.com/office/powerpoint/2010/main" xmlns="" val="42426299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space réservé de la date 19"/>
          <p:cNvSpPr>
            <a:spLocks noGrp="1"/>
          </p:cNvSpPr>
          <p:nvPr>
            <p:ph type="dt" sz="half" idx="10"/>
          </p:nvPr>
        </p:nvSpPr>
        <p:spPr/>
        <p:txBody>
          <a:bodyPr/>
          <a:lstStyle/>
          <a:p>
            <a:pPr algn="r"/>
            <a:r>
              <a:rPr lang="fr-FR" cap="all" dirty="0" smtClean="0"/>
              <a:t>2024-2025</a:t>
            </a:r>
            <a:endParaRPr lang="fr-FR" cap="all" dirty="0"/>
          </a:p>
        </p:txBody>
      </p:sp>
      <p:sp>
        <p:nvSpPr>
          <p:cNvPr id="22" name="Espace réservé du numéro de diapositive 21"/>
          <p:cNvSpPr>
            <a:spLocks noGrp="1"/>
          </p:cNvSpPr>
          <p:nvPr>
            <p:ph type="sldNum" sz="quarter" idx="12"/>
          </p:nvPr>
        </p:nvSpPr>
        <p:spPr/>
        <p:txBody>
          <a:bodyPr/>
          <a:lstStyle/>
          <a:p>
            <a:fld id="{733122C9-A0B9-462F-8757-0847AD287B63}" type="slidenum">
              <a:rPr lang="fr-FR" smtClean="0"/>
              <a:pPr/>
              <a:t>9</a:t>
            </a:fld>
            <a:endParaRPr lang="fr-FR" dirty="0"/>
          </a:p>
        </p:txBody>
      </p:sp>
      <p:sp>
        <p:nvSpPr>
          <p:cNvPr id="4" name="Rectangle 3"/>
          <p:cNvSpPr/>
          <p:nvPr/>
        </p:nvSpPr>
        <p:spPr>
          <a:xfrm>
            <a:off x="5327980" y="181622"/>
            <a:ext cx="4572040" cy="276999"/>
          </a:xfrm>
          <a:prstGeom prst="rect">
            <a:avLst/>
          </a:prstGeom>
        </p:spPr>
        <p:txBody>
          <a:bodyPr wrap="square">
            <a:spAutoFit/>
          </a:bodyPr>
          <a:lstStyle/>
          <a:p>
            <a:r>
              <a:rPr lang="fr-FR" sz="1200" b="1" dirty="0">
                <a:solidFill>
                  <a:srgbClr val="435997"/>
                </a:solidFill>
                <a:latin typeface="Marianne" panose="02000000000000000000" pitchFamily="2" charset="0"/>
              </a:rPr>
              <a:t>Se connecter au service en ligne Orientation</a:t>
            </a:r>
            <a:endParaRPr lang="fr-FR" sz="1200" b="1" dirty="0"/>
          </a:p>
        </p:txBody>
      </p:sp>
      <p:sp>
        <p:nvSpPr>
          <p:cNvPr id="6" name="Rectangle 5"/>
          <p:cNvSpPr/>
          <p:nvPr/>
        </p:nvSpPr>
        <p:spPr>
          <a:xfrm>
            <a:off x="336264" y="5482935"/>
            <a:ext cx="8388464" cy="867930"/>
          </a:xfrm>
          <a:prstGeom prst="rect">
            <a:avLst/>
          </a:prstGeom>
        </p:spPr>
        <p:txBody>
          <a:bodyPr wrap="square">
            <a:spAutoFit/>
          </a:bodyPr>
          <a:lstStyle/>
          <a:p>
            <a:pPr lvl="0" defTabSz="1219170">
              <a:lnSpc>
                <a:spcPct val="90000"/>
              </a:lnSpc>
              <a:spcBef>
                <a:spcPct val="0"/>
              </a:spcBef>
            </a:pPr>
            <a:r>
              <a:rPr lang="fr-FR" sz="1400" b="1" dirty="0">
                <a:solidFill>
                  <a:schemeClr val="tx2">
                    <a:lumMod val="75000"/>
                  </a:schemeClr>
                </a:solidFill>
                <a:latin typeface="Marianne" panose="02000000000000000000" pitchFamily="2" charset="0"/>
              </a:rPr>
              <a:t>Se connecter avec mon compte </a:t>
            </a:r>
            <a:r>
              <a:rPr lang="fr-FR" sz="1400" b="1" dirty="0" err="1">
                <a:solidFill>
                  <a:schemeClr val="tx2">
                    <a:lumMod val="75000"/>
                  </a:schemeClr>
                </a:solidFill>
                <a:latin typeface="Marianne" panose="02000000000000000000" pitchFamily="2" charset="0"/>
              </a:rPr>
              <a:t>ÉduConnect</a:t>
            </a:r>
            <a:r>
              <a:rPr lang="fr-FR" sz="1400" b="1" dirty="0">
                <a:solidFill>
                  <a:schemeClr val="tx2">
                    <a:lumMod val="75000"/>
                  </a:schemeClr>
                </a:solidFill>
                <a:latin typeface="Marianne" panose="02000000000000000000" pitchFamily="2" charset="0"/>
              </a:rPr>
              <a:t>, l’identifiant et le mot de passe transmis par le chef </a:t>
            </a:r>
            <a:r>
              <a:rPr lang="fr-FR" sz="1400" b="1" dirty="0" smtClean="0">
                <a:solidFill>
                  <a:schemeClr val="tx2">
                    <a:lumMod val="75000"/>
                  </a:schemeClr>
                </a:solidFill>
                <a:latin typeface="Marianne" panose="02000000000000000000" pitchFamily="2" charset="0"/>
              </a:rPr>
              <a:t>d’établissement.</a:t>
            </a: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r>
              <a:rPr lang="fr-FR" sz="1400" b="1" dirty="0">
                <a:solidFill>
                  <a:schemeClr val="tx2">
                    <a:lumMod val="75000"/>
                  </a:schemeClr>
                </a:solidFill>
                <a:latin typeface="Marianne" panose="02000000000000000000" pitchFamily="2" charset="0"/>
              </a:rPr>
              <a:t/>
            </a:r>
            <a:br>
              <a:rPr lang="fr-FR" sz="1400" b="1" dirty="0">
                <a:solidFill>
                  <a:schemeClr val="tx2">
                    <a:lumMod val="75000"/>
                  </a:schemeClr>
                </a:solidFill>
                <a:latin typeface="Marianne" panose="02000000000000000000" pitchFamily="2" charset="0"/>
              </a:rPr>
            </a:br>
            <a:endParaRPr lang="fr-FR" sz="1400" dirty="0">
              <a:solidFill>
                <a:schemeClr val="tx2">
                  <a:lumMod val="75000"/>
                </a:schemeClr>
              </a:solidFill>
            </a:endParaRPr>
          </a:p>
        </p:txBody>
      </p:sp>
      <p:pic>
        <p:nvPicPr>
          <p:cNvPr id="2" name="Image 1"/>
          <p:cNvPicPr>
            <a:picLocks noChangeAspect="1"/>
          </p:cNvPicPr>
          <p:nvPr/>
        </p:nvPicPr>
        <p:blipFill>
          <a:blip r:embed="rId2"/>
          <a:stretch>
            <a:fillRect/>
          </a:stretch>
        </p:blipFill>
        <p:spPr>
          <a:xfrm>
            <a:off x="1064562" y="730239"/>
            <a:ext cx="6931867" cy="4500000"/>
          </a:xfrm>
          <a:prstGeom prst="rect">
            <a:avLst/>
          </a:prstGeom>
        </p:spPr>
      </p:pic>
    </p:spTree>
    <p:extLst>
      <p:ext uri="{BB962C8B-B14F-4D97-AF65-F5344CB8AC3E}">
        <p14:creationId xmlns:p14="http://schemas.microsoft.com/office/powerpoint/2010/main" xmlns="" val="4249724039"/>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Personnalisé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xmlns="" name="ppt_ministeriel_marianne" id="{5F0B8B09-9A99-4083-B883-79F2388C6E1D}" vid="{F8005780-5DEF-4BE0-805B-EA49FB1EABC6}"/>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C1BCC4C50187D4683BA652F74F6DBDD" ma:contentTypeVersion="1" ma:contentTypeDescription="Crée un document." ma:contentTypeScope="" ma:versionID="a3018e4aaa0a5a7008ca94df97e96ae8">
  <xsd:schema xmlns:xsd="http://www.w3.org/2001/XMLSchema" xmlns:xs="http://www.w3.org/2001/XMLSchema" xmlns:p="http://schemas.microsoft.com/office/2006/metadata/properties" xmlns:ns1="http://schemas.microsoft.com/sharepoint/v3" targetNamespace="http://schemas.microsoft.com/office/2006/metadata/properties" ma:root="true" ma:fieldsID="e407a0f58931eb9b8f607584e4edce49"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4D416C5A-7AEB-4464-B116-D5E8F5627C91}">
  <ds:schemaRefs>
    <ds:schemaRef ds:uri="http://schemas.microsoft.com/sharepoint/v3/contenttype/forms"/>
  </ds:schemaRefs>
</ds:datastoreItem>
</file>

<file path=customXml/itemProps2.xml><?xml version="1.0" encoding="utf-8"?>
<ds:datastoreItem xmlns:ds="http://schemas.openxmlformats.org/officeDocument/2006/customXml" ds:itemID="{24B279A5-87A2-445D-95C3-916EB9C5F0E3}">
  <ds:schemaRefs>
    <ds:schemaRef ds:uri="http://schemas.microsoft.com/office/2006/metadata/properties"/>
    <ds:schemaRef ds:uri="http://schemas.microsoft.com/office/infopath/2007/PartnerControls"/>
    <ds:schemaRef ds:uri="http://schemas.microsoft.com/sharepoint/v3"/>
  </ds:schemaRefs>
</ds:datastoreItem>
</file>

<file path=customXml/itemProps3.xml><?xml version="1.0" encoding="utf-8"?>
<ds:datastoreItem xmlns:ds="http://schemas.openxmlformats.org/officeDocument/2006/customXml" ds:itemID="{11E08C05-A951-4D23-9E9C-448BB0F77A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MINISTÈRIEL</Template>
  <TotalTime>527</TotalTime>
  <Words>638</Words>
  <Application>Microsoft Office PowerPoint</Application>
  <PresentationFormat>Affichage à l'écran (4:3)</PresentationFormat>
  <Paragraphs>125</Paragraphs>
  <Slides>26</Slides>
  <Notes>0</Notes>
  <HiddenSlides>0</HiddenSlides>
  <MMClips>0</MMClips>
  <ScaleCrop>false</ScaleCrop>
  <HeadingPairs>
    <vt:vector size="4" baseType="variant">
      <vt:variant>
        <vt:lpstr>Thème</vt:lpstr>
      </vt:variant>
      <vt:variant>
        <vt:i4>1</vt:i4>
      </vt:variant>
      <vt:variant>
        <vt:lpstr>Titres des diapositives</vt:lpstr>
      </vt:variant>
      <vt:variant>
        <vt:i4>26</vt:i4>
      </vt:variant>
    </vt:vector>
  </HeadingPairs>
  <TitlesOfParts>
    <vt:vector size="27" baseType="lpstr">
      <vt:lpstr>MINISTÈRIEL</vt:lpstr>
      <vt:lpstr>LYCEE CONDORCET</vt:lpstr>
      <vt:lpstr>Diapositive 2</vt:lpstr>
      <vt:lpstr>Orientation seconde </vt:lpstr>
      <vt:lpstr>I- Se connecter sur Educonnect</vt:lpstr>
      <vt:lpstr>Diapositive 5</vt:lpstr>
      <vt:lpstr>Diapositive 6</vt:lpstr>
      <vt:lpstr>Diapositive 7</vt:lpstr>
      <vt:lpstr>Diapositive 8</vt:lpstr>
      <vt:lpstr>Diapositive 9</vt:lpstr>
      <vt:lpstr>Diapositive 10</vt:lpstr>
      <vt:lpstr>Diapositive 11</vt:lpstr>
      <vt:lpstr>Diapositive 12</vt:lpstr>
      <vt:lpstr>Diapositive 13</vt:lpstr>
      <vt:lpstr>Diapositive 14</vt:lpstr>
      <vt:lpstr>Diapositive 15</vt:lpstr>
      <vt:lpstr>Diapositive 16</vt:lpstr>
      <vt:lpstr>Diapositive 17</vt:lpstr>
      <vt:lpstr>Diapositive 18</vt:lpstr>
      <vt:lpstr>Diapositive 19</vt:lpstr>
      <vt:lpstr>Diapositive 20</vt:lpstr>
      <vt:lpstr>Diapositive 21</vt:lpstr>
      <vt:lpstr>     III- La Voie Générale et Technologique</vt:lpstr>
      <vt:lpstr>Les spécialités de la classe  de première générale</vt:lpstr>
      <vt:lpstr>Diapositive 24</vt:lpstr>
      <vt:lpstr>IV- La carte des spécialités à Condorcet</vt:lpstr>
      <vt:lpstr>Diapositive 26</vt:lpstr>
    </vt:vector>
  </TitlesOfParts>
  <Manager>Client</Manager>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Client</dc:subject>
  <dc:creator>Microsoft Office User</dc:creator>
  <cp:lastModifiedBy>gleroux</cp:lastModifiedBy>
  <cp:revision>57</cp:revision>
  <dcterms:created xsi:type="dcterms:W3CDTF">2020-03-05T15:21:24Z</dcterms:created>
  <dcterms:modified xsi:type="dcterms:W3CDTF">2024-12-09T15:21:54Z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0x0101004C1BCC4C50187D4683BA652F74F6DBDD</vt:lpwstr>
  </property>
</Properties>
</file>