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8" r:id="rId4"/>
    <p:sldId id="269" r:id="rId5"/>
    <p:sldId id="270" r:id="rId6"/>
    <p:sldId id="26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42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D2EDC-F6D2-3E2D-9CE4-CCA5C1EA3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F5596FA-7992-58EC-C615-5463D3A750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2EF58C-BFDC-1C39-ED3A-99CC5BC02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5DEFAA-3ACA-89B5-B3B3-991DE3EED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54A235-5301-9B2E-24E9-365B3DE60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354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5CA097-843B-C41E-CF73-94D637509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85240A5-0A34-91CA-8C60-5936B339C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550524-772D-7D1E-ED87-5DFD0EF5E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B8E01F-4D2E-9C8A-A6D9-A91541E78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B9043B-C532-8D20-1030-4C131494A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243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E7A29FF-FF3C-B469-AEF9-9D1192EF29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1202512-BDF9-BA2D-7C60-7942DA6C15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6E1CE5-F670-A7AA-FB83-9F6D35BB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B7AE89-7389-1480-82D8-BA6A34DE3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C8D68E-22AE-919D-193D-A2FC34833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4375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094C7A-43DE-A141-BAE3-9B594B6B5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B0B43B-34ED-9C28-281F-28E11CCAD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240869-F74F-C89B-8560-EB86DAF7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B93E20-CA25-76AA-5285-99D664DD7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4D3BD1-2094-A331-C1F7-6EAC47E46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741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4C55B-4863-5AAC-0D98-C56C0BF9E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D85485-EFDB-919E-9D8A-5FA5CA799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2F8443-5DD0-225C-ED57-86246674B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C441F3-0498-35FC-9B00-8EB29DEFA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B3B6C4-986B-7AFD-0F71-E55AEF7B0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301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CA1A3F-AC11-8B7C-5419-091707C4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C2A46B-3BBA-3A5A-331B-652E4649B7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140C2E9-4540-E8A7-FCE9-8090F158C5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435F3FA-6C6B-33DC-BA9E-AC3D3BC7A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05DA416-1044-446E-C602-FB109A71B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166130-ED50-A2C9-295D-045AFF847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3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F3EF5A-083F-F81E-C6E1-37623F74B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8321B4-7B55-0B79-7190-40E5924DF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13A390-BA89-7929-2DB6-992C98E2F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693C8D-F596-661C-A5ED-3C06F5AB7A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155A2CC-1401-B10D-34A5-D353549874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A5BD4BB-5ECE-3EC9-292C-D68AA7F7D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F784D7-B52D-8A90-6C50-E26CB8AA7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7D3D96C-835D-208D-54ED-F38350EED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489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B86F52-F3B1-BADB-C5E0-AC1B8ED85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B12856-F50C-3DE7-558E-0BC8C384B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B5EF172-537E-C063-712A-9CCF4CF81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63810D-806B-5D3B-5585-EA87691B9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028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C176CD5-65AE-39F8-85A3-72B75062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8E181E-CB49-E173-46B7-4A0352DD6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B9670F-7CAF-4B56-5365-F0701BBB0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5771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AB7304-B5A0-22BE-0A53-ADC64DCE8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18951C7-DF11-2674-D46B-3E6EF668C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46519C2-DF18-62E2-F3D2-FCE4C747CB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196BE29-9713-3ED3-16F8-229CA961B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96F00C-FC5A-1459-18D0-E62F26B0C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931CD9-CB0F-EC7F-2B27-F402F9FCD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5352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6975A-CA02-46D4-03F8-20262CA47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FAB5FB2-2783-BEB7-140A-A62FB5AF33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CE0A2B-5B89-90D5-4A63-8EC6592A0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69D92E6-E965-4FFA-B23B-7561AEFD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68A1F9-4CB1-FA97-DC98-D8BDC4AB1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E4DF53-5ED4-D569-5A31-499834740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981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D235DBB-87F0-A80A-C2CA-F0B287D1B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5F19A6-AEF5-4E5C-8BB1-B78EDC9A0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D2D4C6-FCA1-484F-8D2F-74580A087B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E94F6-540B-409C-99D0-43E3DDDCF6E9}" type="datetimeFigureOut">
              <a:rPr lang="fr-FR" smtClean="0"/>
              <a:t>13/03/2025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23AAEB-5833-5E53-FFA2-89E289213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3DBCD51-0DA2-783D-C497-B37C79AF91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A8BDB-174F-44FF-9872-1877B12092C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838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C81060-2171-4C43-842A-7BD61C2A7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9755" y="771097"/>
            <a:ext cx="9144000" cy="985127"/>
          </a:xfrm>
        </p:spPr>
        <p:txBody>
          <a:bodyPr/>
          <a:lstStyle/>
          <a:p>
            <a:r>
              <a:rPr lang="fr-FR" dirty="0"/>
              <a:t>Mercredi 12 mars 2025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4C06D2-392E-67BB-CDD9-38C2761FE4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158" y="2012074"/>
            <a:ext cx="9144000" cy="1655762"/>
          </a:xfrm>
        </p:spPr>
        <p:txBody>
          <a:bodyPr>
            <a:normAutofit lnSpcReduction="10000"/>
          </a:bodyPr>
          <a:lstStyle/>
          <a:p>
            <a:pPr algn="l"/>
            <a:endParaRPr lang="fr-FR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CORDEE @PHARMA </a:t>
            </a:r>
            <a:endParaRPr lang="fr-FR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LYCEE CONDORCET – Saint Priest </a:t>
            </a:r>
            <a:endParaRPr lang="fr-FR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FACULTE DE PHARMACIE – ISPB – Lyon 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744FFDA-32AA-DC21-8B87-EB43675DE696}"/>
              </a:ext>
            </a:extLst>
          </p:cNvPr>
          <p:cNvSpPr txBox="1">
            <a:spLocks/>
          </p:cNvSpPr>
          <p:nvPr/>
        </p:nvSpPr>
        <p:spPr>
          <a:xfrm>
            <a:off x="572068" y="43502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Les élèves de 1ere inscrits </a:t>
            </a:r>
            <a:br>
              <a:rPr lang="fr-FR"/>
            </a:br>
            <a:r>
              <a:rPr lang="fr-FR"/>
              <a:t>à la cordée @ pharma se rendent pour la 2</a:t>
            </a:r>
            <a:r>
              <a:rPr lang="fr-FR" baseline="30000"/>
              <a:t>nd</a:t>
            </a:r>
            <a:r>
              <a:rPr lang="fr-FR"/>
              <a:t> fois de l’année scolaire à la faculté de pharmacie.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8296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F2895-B9A3-A2F2-AA30-4FD472430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503A4D-AF69-D98F-44C9-5725FD05A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65" y="2088107"/>
            <a:ext cx="10515600" cy="3715603"/>
          </a:xfrm>
        </p:spPr>
        <p:txBody>
          <a:bodyPr>
            <a:normAutofit fontScale="90000"/>
          </a:bodyPr>
          <a:lstStyle/>
          <a:p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/>
              <a:t>Pour cette 2</a:t>
            </a:r>
            <a:r>
              <a:rPr lang="fr-FR" baseline="30000" dirty="0"/>
              <a:t>nd</a:t>
            </a:r>
            <a:r>
              <a:rPr lang="fr-FR" dirty="0"/>
              <a:t> visite, ils ont assisté à un cours en amphi dispensé par Didier </a:t>
            </a:r>
            <a:r>
              <a:rPr lang="fr-FR" dirty="0" err="1"/>
              <a:t>Blaha</a:t>
            </a:r>
            <a:r>
              <a:rPr lang="fr-FR" dirty="0"/>
              <a:t>, enseignant à l’ISPB et chercheur au CIRI. Ce cours concernait « les gros champignons ».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/>
              <a:t>Les élèves ont découvert les différents types de « gros champignons » et pourquoi certains sont toxiques.</a:t>
            </a:r>
            <a:br>
              <a:rPr lang="fr-FR" dirty="0"/>
            </a:br>
            <a:r>
              <a:rPr lang="fr-FR" dirty="0"/>
              <a:t>Ce cours était très intéressant.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40DD65-E8AF-27A2-0CCD-48DC3F6F2F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2818" y="2035221"/>
            <a:ext cx="2573316" cy="191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144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5BF664-983C-BEC8-E986-2937205E2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Quatre étudiants ont ensuite pris en charge les élèves pour la visite de la faculté.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496041-9164-7F97-4C3B-729100864E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59770" y="1428617"/>
            <a:ext cx="3623481" cy="419539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1D48489-5F8D-CFD5-DD27-CA02DE57D8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6558624" y="1428616"/>
            <a:ext cx="3907353" cy="4195392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C6F7C6D-3C2F-C371-5B73-297F3763EEC2}"/>
              </a:ext>
            </a:extLst>
          </p:cNvPr>
          <p:cNvSpPr txBox="1"/>
          <p:nvPr/>
        </p:nvSpPr>
        <p:spPr>
          <a:xfrm>
            <a:off x="4161430" y="5773002"/>
            <a:ext cx="3841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Une magnifique bibliothèque</a:t>
            </a:r>
          </a:p>
        </p:txBody>
      </p:sp>
    </p:spTree>
    <p:extLst>
      <p:ext uri="{BB962C8B-B14F-4D97-AF65-F5344CB8AC3E}">
        <p14:creationId xmlns:p14="http://schemas.microsoft.com/office/powerpoint/2010/main" val="673180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BAA38B9-9AD2-DD8C-4F81-07BE77BDFE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468996" y="864787"/>
            <a:ext cx="3780433" cy="3688591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684AB0D-0B28-F35B-8260-C5BF4847C6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60673" y="834503"/>
            <a:ext cx="5160749" cy="387056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CFE9197-4ACF-611E-1A9E-7E1AD07C9A16}"/>
              </a:ext>
            </a:extLst>
          </p:cNvPr>
          <p:cNvSpPr txBox="1"/>
          <p:nvPr/>
        </p:nvSpPr>
        <p:spPr>
          <a:xfrm>
            <a:off x="279779" y="4838805"/>
            <a:ext cx="5143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Une pharmacie, pour la formation des étudiants se destinant au métier de pharmacien en officine.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90984F6-62B7-56CD-86A6-EBA6E845C6B0}"/>
              </a:ext>
            </a:extLst>
          </p:cNvPr>
          <p:cNvSpPr txBox="1"/>
          <p:nvPr/>
        </p:nvSpPr>
        <p:spPr>
          <a:xfrm>
            <a:off x="6489509" y="5350159"/>
            <a:ext cx="4940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L’amphithéâtre de dissection, très impressionnant par sa hauteur, mais peu utilisé actuellement.</a:t>
            </a:r>
          </a:p>
        </p:txBody>
      </p:sp>
    </p:spTree>
    <p:extLst>
      <p:ext uri="{BB962C8B-B14F-4D97-AF65-F5344CB8AC3E}">
        <p14:creationId xmlns:p14="http://schemas.microsoft.com/office/powerpoint/2010/main" val="1741537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CE5C35E-EDB7-AF05-B3CF-BEAE77502B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0427" y="813896"/>
            <a:ext cx="4352925" cy="3264693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F9755F2-2641-1F52-FB64-58DDCECE61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6454437" y="1041500"/>
            <a:ext cx="4947313" cy="336975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FF40E35-B2CE-8CC1-F3C9-F294926DE578}"/>
              </a:ext>
            </a:extLst>
          </p:cNvPr>
          <p:cNvSpPr txBox="1"/>
          <p:nvPr/>
        </p:nvSpPr>
        <p:spPr>
          <a:xfrm>
            <a:off x="-265490" y="4827142"/>
            <a:ext cx="6198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Sans oublier, la cafétéria,…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B46CFC8-0E55-6F0E-30B5-81079616F500}"/>
              </a:ext>
            </a:extLst>
          </p:cNvPr>
          <p:cNvSpPr txBox="1"/>
          <p:nvPr/>
        </p:nvSpPr>
        <p:spPr>
          <a:xfrm>
            <a:off x="5743049" y="5404470"/>
            <a:ext cx="60971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/>
              <a:t>et le bureau des étudiants qui organise des évènements conviviaux. </a:t>
            </a:r>
          </a:p>
        </p:txBody>
      </p:sp>
    </p:spTree>
    <p:extLst>
      <p:ext uri="{BB962C8B-B14F-4D97-AF65-F5344CB8AC3E}">
        <p14:creationId xmlns:p14="http://schemas.microsoft.com/office/powerpoint/2010/main" val="175329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CC0698-2DFE-14BA-3D50-5A50D37C9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660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fr-FR" b="1" dirty="0">
                <a:latin typeface="+mn-lt"/>
              </a:rPr>
            </a:br>
            <a:br>
              <a:rPr lang="fr-FR" b="1" dirty="0">
                <a:latin typeface="+mn-lt"/>
              </a:rPr>
            </a:br>
            <a:r>
              <a:rPr lang="fr-FR" b="1" dirty="0">
                <a:latin typeface="+mn-lt"/>
              </a:rPr>
              <a:t>Un grand merci à </a:t>
            </a:r>
            <a:r>
              <a:rPr lang="fr-FR" b="1" i="0" dirty="0">
                <a:solidFill>
                  <a:srgbClr val="000000"/>
                </a:solidFill>
                <a:effectLst/>
                <a:latin typeface="+mn-lt"/>
              </a:rPr>
              <a:t>Anne et Lars </a:t>
            </a:r>
            <a:r>
              <a:rPr lang="fr-FR" b="1" i="0" dirty="0" err="1">
                <a:solidFill>
                  <a:srgbClr val="000000"/>
                </a:solidFill>
                <a:effectLst/>
                <a:latin typeface="+mn-lt"/>
              </a:rPr>
              <a:t>Petter</a:t>
            </a:r>
            <a:r>
              <a:rPr lang="fr-FR" b="1" i="0" dirty="0">
                <a:solidFill>
                  <a:srgbClr val="000000"/>
                </a:solidFill>
                <a:effectLst/>
                <a:latin typeface="+mn-lt"/>
              </a:rPr>
              <a:t> </a:t>
            </a:r>
            <a:r>
              <a:rPr lang="fr-FR" b="1" i="0" dirty="0" err="1">
                <a:solidFill>
                  <a:srgbClr val="000000"/>
                </a:solidFill>
                <a:effectLst/>
                <a:latin typeface="+mn-lt"/>
              </a:rPr>
              <a:t>Jordheim</a:t>
            </a:r>
            <a:r>
              <a:rPr lang="fr-FR" b="1" i="0" dirty="0">
                <a:solidFill>
                  <a:srgbClr val="000000"/>
                </a:solidFill>
                <a:effectLst/>
                <a:latin typeface="+mn-lt"/>
              </a:rPr>
              <a:t>, Didier </a:t>
            </a:r>
            <a:r>
              <a:rPr lang="fr-FR" b="1" i="0" dirty="0" err="1">
                <a:solidFill>
                  <a:srgbClr val="000000"/>
                </a:solidFill>
                <a:effectLst/>
                <a:latin typeface="+mn-lt"/>
              </a:rPr>
              <a:t>Blaha</a:t>
            </a:r>
            <a:r>
              <a:rPr lang="fr-FR" b="1" i="0" dirty="0">
                <a:solidFill>
                  <a:srgbClr val="000000"/>
                </a:solidFill>
                <a:effectLst/>
                <a:latin typeface="+mn-lt"/>
              </a:rPr>
              <a:t> et aux quatre étudiants.</a:t>
            </a:r>
            <a:br>
              <a:rPr lang="fr-FR" b="1" i="0" dirty="0">
                <a:solidFill>
                  <a:srgbClr val="000000"/>
                </a:solidFill>
                <a:effectLst/>
                <a:latin typeface="+mn-lt"/>
              </a:rPr>
            </a:br>
            <a:br>
              <a:rPr lang="fr-FR" b="1" i="0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fr-FR" b="1" i="0" dirty="0">
                <a:solidFill>
                  <a:srgbClr val="000000"/>
                </a:solidFill>
                <a:effectLst/>
                <a:latin typeface="+mn-lt"/>
              </a:rPr>
              <a:t>Les élèves sont impatients de </a:t>
            </a:r>
            <a:r>
              <a:rPr lang="fr-FR" b="1" i="0">
                <a:solidFill>
                  <a:srgbClr val="000000"/>
                </a:solidFill>
                <a:effectLst/>
                <a:latin typeface="+mn-lt"/>
              </a:rPr>
              <a:t>revenir </a:t>
            </a:r>
            <a:br>
              <a:rPr lang="fr-FR" b="1" i="0">
                <a:solidFill>
                  <a:srgbClr val="000000"/>
                </a:solidFill>
                <a:effectLst/>
                <a:latin typeface="+mn-lt"/>
              </a:rPr>
            </a:br>
            <a:r>
              <a:rPr lang="fr-FR" b="1" i="0">
                <a:solidFill>
                  <a:srgbClr val="000000"/>
                </a:solidFill>
                <a:effectLst/>
                <a:latin typeface="+mn-lt"/>
              </a:rPr>
              <a:t>le </a:t>
            </a:r>
            <a:r>
              <a:rPr lang="fr-FR" b="1" i="0" dirty="0">
                <a:solidFill>
                  <a:srgbClr val="000000"/>
                </a:solidFill>
                <a:effectLst/>
                <a:latin typeface="+mn-lt"/>
              </a:rPr>
              <a:t>mercredi </a:t>
            </a:r>
            <a:r>
              <a:rPr lang="fr-FR" b="1" i="0">
                <a:solidFill>
                  <a:srgbClr val="000000"/>
                </a:solidFill>
                <a:effectLst/>
                <a:latin typeface="+mn-lt"/>
              </a:rPr>
              <a:t>7 mai.</a:t>
            </a:r>
            <a:endParaRPr lang="fr-FR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38481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Microsoft Office PowerPoint</Application>
  <PresentationFormat>Grand écran</PresentationFormat>
  <Paragraphs>14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Mercredi 12 mars 2025</vt:lpstr>
      <vt:lpstr>    Pour cette 2nd visite, ils ont assisté à un cours en amphi dispensé par Didier Blaha, enseignant à l’ISPB et chercheur au CIRI. Ce cours concernait « les gros champignons ».    Les élèves ont découvert les différents types de « gros champignons » et pourquoi certains sont toxiques. Ce cours était très intéressant.      </vt:lpstr>
      <vt:lpstr>Quatre étudiants ont ensuite pris en charge les élèves pour la visite de la faculté.</vt:lpstr>
      <vt:lpstr>Présentation PowerPoint</vt:lpstr>
      <vt:lpstr>Présentation PowerPoint</vt:lpstr>
      <vt:lpstr>  Un grand merci à Anne et Lars Petter Jordheim, Didier Blaha et aux quatre étudiants.  Les élèves sont impatients de revenir  le mercredi 7 mai.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Olivier PAGES</dc:creator>
  <cp:lastModifiedBy>Olivier PAGES</cp:lastModifiedBy>
  <cp:revision>12</cp:revision>
  <dcterms:created xsi:type="dcterms:W3CDTF">2024-12-15T13:47:33Z</dcterms:created>
  <dcterms:modified xsi:type="dcterms:W3CDTF">2025-03-13T09:23:42Z</dcterms:modified>
</cp:coreProperties>
</file>